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4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1" r:id="rId5"/>
    <p:sldMasterId id="2147483682" r:id="rId6"/>
    <p:sldMasterId id="2147483686" r:id="rId7"/>
    <p:sldMasterId id="2147483695" r:id="rId8"/>
  </p:sldMasterIdLst>
  <p:notesMasterIdLst>
    <p:notesMasterId r:id="rId23"/>
  </p:notesMasterIdLst>
  <p:sldIdLst>
    <p:sldId id="257" r:id="rId9"/>
    <p:sldId id="263" r:id="rId10"/>
    <p:sldId id="264" r:id="rId11"/>
    <p:sldId id="266" r:id="rId12"/>
    <p:sldId id="283" r:id="rId13"/>
    <p:sldId id="282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71" r:id="rId2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87"/>
    <a:srgbClr val="DBEAED"/>
    <a:srgbClr val="FBE9B7"/>
    <a:srgbClr val="F2F7F8"/>
    <a:srgbClr val="2222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0" autoAdjust="0"/>
    <p:restoredTop sz="86411"/>
  </p:normalViewPr>
  <p:slideViewPr>
    <p:cSldViewPr snapToGrid="0">
      <p:cViewPr varScale="1">
        <p:scale>
          <a:sx n="99" d="100"/>
          <a:sy n="99" d="100"/>
        </p:scale>
        <p:origin x="960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atrice Almström" userId="d8ff4b7e-7ed1-4423-88ba-0f22b11f00ce" providerId="ADAL" clId="{86003866-B6C5-1342-B414-F15EA6180763}"/>
    <pc:docChg chg="undo custSel addSld delSld modSld">
      <pc:chgData name="Beatrice Almström" userId="d8ff4b7e-7ed1-4423-88ba-0f22b11f00ce" providerId="ADAL" clId="{86003866-B6C5-1342-B414-F15EA6180763}" dt="2021-04-12T13:07:52.540" v="2023"/>
      <pc:docMkLst>
        <pc:docMk/>
      </pc:docMkLst>
      <pc:sldChg chg="addSp modSp">
        <pc:chgData name="Beatrice Almström" userId="d8ff4b7e-7ed1-4423-88ba-0f22b11f00ce" providerId="ADAL" clId="{86003866-B6C5-1342-B414-F15EA6180763}" dt="2021-04-12T12:33:32.955" v="1712" actId="962"/>
        <pc:sldMkLst>
          <pc:docMk/>
          <pc:sldMk cId="4103306362" sldId="257"/>
        </pc:sldMkLst>
        <pc:spChg chg="add mod">
          <ac:chgData name="Beatrice Almström" userId="d8ff4b7e-7ed1-4423-88ba-0f22b11f00ce" providerId="ADAL" clId="{86003866-B6C5-1342-B414-F15EA6180763}" dt="2021-04-12T09:46:58.444" v="1483" actId="14430"/>
          <ac:spMkLst>
            <pc:docMk/>
            <pc:sldMk cId="4103306362" sldId="257"/>
            <ac:spMk id="2" creationId="{46219E0F-B0B0-D441-8661-4E625672C8A0}"/>
          </ac:spMkLst>
        </pc:spChg>
        <pc:picChg chg="mod">
          <ac:chgData name="Beatrice Almström" userId="d8ff4b7e-7ed1-4423-88ba-0f22b11f00ce" providerId="ADAL" clId="{86003866-B6C5-1342-B414-F15EA6180763}" dt="2021-04-12T12:33:32.955" v="1712" actId="962"/>
          <ac:picMkLst>
            <pc:docMk/>
            <pc:sldMk cId="4103306362" sldId="257"/>
            <ac:picMk id="7" creationId="{DD3558E1-3F47-4D4B-8851-D7798A994C31}"/>
          </ac:picMkLst>
        </pc:picChg>
        <pc:cxnChg chg="mod">
          <ac:chgData name="Beatrice Almström" userId="d8ff4b7e-7ed1-4423-88ba-0f22b11f00ce" providerId="ADAL" clId="{86003866-B6C5-1342-B414-F15EA6180763}" dt="2021-04-12T09:25:58.523" v="905" actId="962"/>
          <ac:cxnSpMkLst>
            <pc:docMk/>
            <pc:sldMk cId="4103306362" sldId="257"/>
            <ac:cxnSpMk id="9" creationId="{24A4B220-7DE2-5045-A276-56AD52C56BBB}"/>
          </ac:cxnSpMkLst>
        </pc:cxnChg>
      </pc:sldChg>
      <pc:sldChg chg="addSp delSp modSp modAnim">
        <pc:chgData name="Beatrice Almström" userId="d8ff4b7e-7ed1-4423-88ba-0f22b11f00ce" providerId="ADAL" clId="{86003866-B6C5-1342-B414-F15EA6180763}" dt="2021-04-12T13:07:52.540" v="2023"/>
        <pc:sldMkLst>
          <pc:docMk/>
          <pc:sldMk cId="2938316276" sldId="263"/>
        </pc:sldMkLst>
        <pc:spChg chg="add del">
          <ac:chgData name="Beatrice Almström" userId="d8ff4b7e-7ed1-4423-88ba-0f22b11f00ce" providerId="ADAL" clId="{86003866-B6C5-1342-B414-F15EA6180763}" dt="2021-04-12T08:59:07.573" v="139" actId="478"/>
          <ac:spMkLst>
            <pc:docMk/>
            <pc:sldMk cId="2938316276" sldId="263"/>
            <ac:spMk id="2" creationId="{584A8316-E51F-1544-8857-CC25FB222249}"/>
          </ac:spMkLst>
        </pc:spChg>
        <pc:spChg chg="mod">
          <ac:chgData name="Beatrice Almström" userId="d8ff4b7e-7ed1-4423-88ba-0f22b11f00ce" providerId="ADAL" clId="{86003866-B6C5-1342-B414-F15EA6180763}" dt="2021-04-12T13:07:52.540" v="2023"/>
          <ac:spMkLst>
            <pc:docMk/>
            <pc:sldMk cId="2938316276" sldId="263"/>
            <ac:spMk id="4" creationId="{EA2860E5-56CA-EC44-A9BE-047DB9ACE5B9}"/>
          </ac:spMkLst>
        </pc:spChg>
        <pc:spChg chg="add del mod">
          <ac:chgData name="Beatrice Almström" userId="d8ff4b7e-7ed1-4423-88ba-0f22b11f00ce" providerId="ADAL" clId="{86003866-B6C5-1342-B414-F15EA6180763}" dt="2021-04-12T09:47:36.898" v="1484" actId="13244"/>
          <ac:spMkLst>
            <pc:docMk/>
            <pc:sldMk cId="2938316276" sldId="263"/>
            <ac:spMk id="5" creationId="{2F301186-7525-B649-9CED-7BFAFEAF6515}"/>
          </ac:spMkLst>
        </pc:spChg>
        <pc:spChg chg="mod">
          <ac:chgData name="Beatrice Almström" userId="d8ff4b7e-7ed1-4423-88ba-0f22b11f00ce" providerId="ADAL" clId="{86003866-B6C5-1342-B414-F15EA6180763}" dt="2021-04-12T09:47:53.447" v="1485" actId="13244"/>
          <ac:spMkLst>
            <pc:docMk/>
            <pc:sldMk cId="2938316276" sldId="263"/>
            <ac:spMk id="9" creationId="{5C69D07D-6120-9149-B3C3-204F287195BF}"/>
          </ac:spMkLst>
        </pc:spChg>
        <pc:spChg chg="add del mod">
          <ac:chgData name="Beatrice Almström" userId="d8ff4b7e-7ed1-4423-88ba-0f22b11f00ce" providerId="ADAL" clId="{86003866-B6C5-1342-B414-F15EA6180763}" dt="2021-04-12T08:58:44.152" v="123"/>
          <ac:spMkLst>
            <pc:docMk/>
            <pc:sldMk cId="2938316276" sldId="263"/>
            <ac:spMk id="10" creationId="{C1936298-6651-1241-8B35-DA607A462AB2}"/>
          </ac:spMkLst>
        </pc:spChg>
        <pc:picChg chg="mod">
          <ac:chgData name="Beatrice Almström" userId="d8ff4b7e-7ed1-4423-88ba-0f22b11f00ce" providerId="ADAL" clId="{86003866-B6C5-1342-B414-F15EA6180763}" dt="2021-04-12T12:50:56.064" v="1842" actId="962"/>
          <ac:picMkLst>
            <pc:docMk/>
            <pc:sldMk cId="2938316276" sldId="263"/>
            <ac:picMk id="11" creationId="{25F011B0-DFF8-2146-B8BB-2D08C8FD9160}"/>
          </ac:picMkLst>
        </pc:picChg>
        <pc:picChg chg="mod">
          <ac:chgData name="Beatrice Almström" userId="d8ff4b7e-7ed1-4423-88ba-0f22b11f00ce" providerId="ADAL" clId="{86003866-B6C5-1342-B414-F15EA6180763}" dt="2021-04-12T09:26:34.486" v="907" actId="962"/>
          <ac:picMkLst>
            <pc:docMk/>
            <pc:sldMk cId="2938316276" sldId="263"/>
            <ac:picMk id="12" creationId="{0BA5CAE8-E31B-3F48-AC87-7EEFC2D23E06}"/>
          </ac:picMkLst>
        </pc:picChg>
        <pc:cxnChg chg="mod">
          <ac:chgData name="Beatrice Almström" userId="d8ff4b7e-7ed1-4423-88ba-0f22b11f00ce" providerId="ADAL" clId="{86003866-B6C5-1342-B414-F15EA6180763}" dt="2021-04-12T09:26:26.847" v="906" actId="962"/>
          <ac:cxnSpMkLst>
            <pc:docMk/>
            <pc:sldMk cId="2938316276" sldId="263"/>
            <ac:cxnSpMk id="3" creationId="{A0C95179-20E2-0641-9A1B-F4029ADD5BB4}"/>
          </ac:cxnSpMkLst>
        </pc:cxnChg>
      </pc:sldChg>
      <pc:sldChg chg="addSp delSp modSp modAnim">
        <pc:chgData name="Beatrice Almström" userId="d8ff4b7e-7ed1-4423-88ba-0f22b11f00ce" providerId="ADAL" clId="{86003866-B6C5-1342-B414-F15EA6180763}" dt="2021-04-12T12:51:02.055" v="1844" actId="962"/>
        <pc:sldMkLst>
          <pc:docMk/>
          <pc:sldMk cId="461918368" sldId="264"/>
        </pc:sldMkLst>
        <pc:spChg chg="add mod">
          <ac:chgData name="Beatrice Almström" userId="d8ff4b7e-7ed1-4423-88ba-0f22b11f00ce" providerId="ADAL" clId="{86003866-B6C5-1342-B414-F15EA6180763}" dt="2021-04-12T09:51:09.560" v="1487" actId="13244"/>
          <ac:spMkLst>
            <pc:docMk/>
            <pc:sldMk cId="461918368" sldId="264"/>
            <ac:spMk id="2" creationId="{438E24CE-B381-8A40-B464-EBF4CBBD37BC}"/>
          </ac:spMkLst>
        </pc:spChg>
        <pc:spChg chg="del mod">
          <ac:chgData name="Beatrice Almström" userId="d8ff4b7e-7ed1-4423-88ba-0f22b11f00ce" providerId="ADAL" clId="{86003866-B6C5-1342-B414-F15EA6180763}" dt="2021-04-12T08:59:50.517" v="202" actId="478"/>
          <ac:spMkLst>
            <pc:docMk/>
            <pc:sldMk cId="461918368" sldId="264"/>
            <ac:spMk id="6" creationId="{ACE5255B-5BFA-4A49-860E-1AC5F0E44693}"/>
          </ac:spMkLst>
        </pc:spChg>
        <pc:spChg chg="mod">
          <ac:chgData name="Beatrice Almström" userId="d8ff4b7e-7ed1-4423-88ba-0f22b11f00ce" providerId="ADAL" clId="{86003866-B6C5-1342-B414-F15EA6180763}" dt="2021-04-12T09:51:19.325" v="1489" actId="13244"/>
          <ac:spMkLst>
            <pc:docMk/>
            <pc:sldMk cId="461918368" sldId="264"/>
            <ac:spMk id="11" creationId="{04C8FC49-9BB4-CC4F-843C-D473F81BC456}"/>
          </ac:spMkLst>
        </pc:spChg>
        <pc:spChg chg="mod">
          <ac:chgData name="Beatrice Almström" userId="d8ff4b7e-7ed1-4423-88ba-0f22b11f00ce" providerId="ADAL" clId="{86003866-B6C5-1342-B414-F15EA6180763}" dt="2021-04-12T09:51:29.507" v="1490" actId="13244"/>
          <ac:spMkLst>
            <pc:docMk/>
            <pc:sldMk cId="461918368" sldId="264"/>
            <ac:spMk id="12" creationId="{6F61C0EF-9776-6541-B269-56CAB0848F88}"/>
          </ac:spMkLst>
        </pc:spChg>
        <pc:picChg chg="mod">
          <ac:chgData name="Beatrice Almström" userId="d8ff4b7e-7ed1-4423-88ba-0f22b11f00ce" providerId="ADAL" clId="{86003866-B6C5-1342-B414-F15EA6180763}" dt="2021-04-12T09:27:17.382" v="929" actId="962"/>
          <ac:picMkLst>
            <pc:docMk/>
            <pc:sldMk cId="461918368" sldId="264"/>
            <ac:picMk id="10" creationId="{D95259D9-9CC2-884E-91FD-47F854AC6091}"/>
          </ac:picMkLst>
        </pc:picChg>
        <pc:picChg chg="mod">
          <ac:chgData name="Beatrice Almström" userId="d8ff4b7e-7ed1-4423-88ba-0f22b11f00ce" providerId="ADAL" clId="{86003866-B6C5-1342-B414-F15EA6180763}" dt="2021-04-12T12:51:02.055" v="1844" actId="962"/>
          <ac:picMkLst>
            <pc:docMk/>
            <pc:sldMk cId="461918368" sldId="264"/>
            <ac:picMk id="13" creationId="{9D18753B-D244-5F41-9A05-59347D477185}"/>
          </ac:picMkLst>
        </pc:picChg>
        <pc:cxnChg chg="mod">
          <ac:chgData name="Beatrice Almström" userId="d8ff4b7e-7ed1-4423-88ba-0f22b11f00ce" providerId="ADAL" clId="{86003866-B6C5-1342-B414-F15EA6180763}" dt="2021-04-12T09:51:17.300" v="1488" actId="13244"/>
          <ac:cxnSpMkLst>
            <pc:docMk/>
            <pc:sldMk cId="461918368" sldId="264"/>
            <ac:cxnSpMk id="9" creationId="{81351D07-176C-7B4A-A73B-009E9AF7C04A}"/>
          </ac:cxnSpMkLst>
        </pc:cxnChg>
      </pc:sldChg>
      <pc:sldChg chg="addSp delSp modSp modAnim">
        <pc:chgData name="Beatrice Almström" userId="d8ff4b7e-7ed1-4423-88ba-0f22b11f00ce" providerId="ADAL" clId="{86003866-B6C5-1342-B414-F15EA6180763}" dt="2021-04-12T12:51:06.257" v="1846" actId="962"/>
        <pc:sldMkLst>
          <pc:docMk/>
          <pc:sldMk cId="3974460567" sldId="266"/>
        </pc:sldMkLst>
        <pc:spChg chg="del">
          <ac:chgData name="Beatrice Almström" userId="d8ff4b7e-7ed1-4423-88ba-0f22b11f00ce" providerId="ADAL" clId="{86003866-B6C5-1342-B414-F15EA6180763}" dt="2021-04-12T09:00:45.736" v="312" actId="478"/>
          <ac:spMkLst>
            <pc:docMk/>
            <pc:sldMk cId="3974460567" sldId="266"/>
            <ac:spMk id="3" creationId="{F5937A7A-5EC0-A44B-BA2F-84A37F566537}"/>
          </ac:spMkLst>
        </pc:spChg>
        <pc:spChg chg="add mod">
          <ac:chgData name="Beatrice Almström" userId="d8ff4b7e-7ed1-4423-88ba-0f22b11f00ce" providerId="ADAL" clId="{86003866-B6C5-1342-B414-F15EA6180763}" dt="2021-04-12T09:55:04.712" v="1507" actId="13244"/>
          <ac:spMkLst>
            <pc:docMk/>
            <pc:sldMk cId="3974460567" sldId="266"/>
            <ac:spMk id="4" creationId="{F79484DD-9674-3347-88C2-A7CEA41B96D4}"/>
          </ac:spMkLst>
        </pc:spChg>
        <pc:spChg chg="mod">
          <ac:chgData name="Beatrice Almström" userId="d8ff4b7e-7ed1-4423-88ba-0f22b11f00ce" providerId="ADAL" clId="{86003866-B6C5-1342-B414-F15EA6180763}" dt="2021-04-12T09:54:02.227" v="1504" actId="13244"/>
          <ac:spMkLst>
            <pc:docMk/>
            <pc:sldMk cId="3974460567" sldId="266"/>
            <ac:spMk id="16" creationId="{A85A94B8-2088-CB40-A063-0ACB3F641CF4}"/>
          </ac:spMkLst>
        </pc:spChg>
        <pc:spChg chg="mod">
          <ac:chgData name="Beatrice Almström" userId="d8ff4b7e-7ed1-4423-88ba-0f22b11f00ce" providerId="ADAL" clId="{86003866-B6C5-1342-B414-F15EA6180763}" dt="2021-04-12T09:53:28.635" v="1500" actId="13244"/>
          <ac:spMkLst>
            <pc:docMk/>
            <pc:sldMk cId="3974460567" sldId="266"/>
            <ac:spMk id="23" creationId="{1D26AE6E-5319-9F4E-857D-5A236FA12FD3}"/>
          </ac:spMkLst>
        </pc:spChg>
        <pc:spChg chg="mod">
          <ac:chgData name="Beatrice Almström" userId="d8ff4b7e-7ed1-4423-88ba-0f22b11f00ce" providerId="ADAL" clId="{86003866-B6C5-1342-B414-F15EA6180763}" dt="2021-04-12T09:53:11.625" v="1498" actId="1076"/>
          <ac:spMkLst>
            <pc:docMk/>
            <pc:sldMk cId="3974460567" sldId="266"/>
            <ac:spMk id="41" creationId="{2A8DF1AB-5BF1-D446-876B-6E743E018FB7}"/>
          </ac:spMkLst>
        </pc:spChg>
        <pc:grpChg chg="mod">
          <ac:chgData name="Beatrice Almström" userId="d8ff4b7e-7ed1-4423-88ba-0f22b11f00ce" providerId="ADAL" clId="{86003866-B6C5-1342-B414-F15EA6180763}" dt="2021-04-12T09:52:48.742" v="1496" actId="13244"/>
          <ac:grpSpMkLst>
            <pc:docMk/>
            <pc:sldMk cId="3974460567" sldId="266"/>
            <ac:grpSpMk id="42" creationId="{DC12AD2C-DE0E-CB4B-A536-AC4CACB87B70}"/>
          </ac:grpSpMkLst>
        </pc:grpChg>
        <pc:grpChg chg="mod">
          <ac:chgData name="Beatrice Almström" userId="d8ff4b7e-7ed1-4423-88ba-0f22b11f00ce" providerId="ADAL" clId="{86003866-B6C5-1342-B414-F15EA6180763}" dt="2021-04-12T09:53:11.625" v="1498" actId="1076"/>
          <ac:grpSpMkLst>
            <pc:docMk/>
            <pc:sldMk cId="3974460567" sldId="266"/>
            <ac:grpSpMk id="44" creationId="{6D375AAD-CCD9-DD4B-8C43-D7DF56DD286C}"/>
          </ac:grpSpMkLst>
        </pc:grpChg>
        <pc:grpChg chg="mod">
          <ac:chgData name="Beatrice Almström" userId="d8ff4b7e-7ed1-4423-88ba-0f22b11f00ce" providerId="ADAL" clId="{86003866-B6C5-1342-B414-F15EA6180763}" dt="2021-04-12T09:54:05.895" v="1505" actId="13244"/>
          <ac:grpSpMkLst>
            <pc:docMk/>
            <pc:sldMk cId="3974460567" sldId="266"/>
            <ac:grpSpMk id="54" creationId="{0DEBA843-F3C8-1247-B2B0-B762EA28C13D}"/>
          </ac:grpSpMkLst>
        </pc:grpChg>
        <pc:grpChg chg="mod">
          <ac:chgData name="Beatrice Almström" userId="d8ff4b7e-7ed1-4423-88ba-0f22b11f00ce" providerId="ADAL" clId="{86003866-B6C5-1342-B414-F15EA6180763}" dt="2021-04-12T09:53:38.355" v="1501" actId="13244"/>
          <ac:grpSpMkLst>
            <pc:docMk/>
            <pc:sldMk cId="3974460567" sldId="266"/>
            <ac:grpSpMk id="63" creationId="{18382D9E-2FA4-BB4B-9850-41C1B5C6B51C}"/>
          </ac:grpSpMkLst>
        </pc:grpChg>
        <pc:grpChg chg="mod">
          <ac:chgData name="Beatrice Almström" userId="d8ff4b7e-7ed1-4423-88ba-0f22b11f00ce" providerId="ADAL" clId="{86003866-B6C5-1342-B414-F15EA6180763}" dt="2021-04-12T09:53:48.097" v="1502" actId="13244"/>
          <ac:grpSpMkLst>
            <pc:docMk/>
            <pc:sldMk cId="3974460567" sldId="266"/>
            <ac:grpSpMk id="66" creationId="{47A0717A-3A2B-BF4F-BE68-B1158A3F3DFD}"/>
          </ac:grpSpMkLst>
        </pc:grpChg>
        <pc:grpChg chg="mod">
          <ac:chgData name="Beatrice Almström" userId="d8ff4b7e-7ed1-4423-88ba-0f22b11f00ce" providerId="ADAL" clId="{86003866-B6C5-1342-B414-F15EA6180763}" dt="2021-04-12T09:53:56.602" v="1503" actId="13244"/>
          <ac:grpSpMkLst>
            <pc:docMk/>
            <pc:sldMk cId="3974460567" sldId="266"/>
            <ac:grpSpMk id="69" creationId="{8BE85608-6717-BC42-9C65-CA9FD6E34840}"/>
          </ac:grpSpMkLst>
        </pc:grpChg>
        <pc:grpChg chg="mod">
          <ac:chgData name="Beatrice Almström" userId="d8ff4b7e-7ed1-4423-88ba-0f22b11f00ce" providerId="ADAL" clId="{86003866-B6C5-1342-B414-F15EA6180763}" dt="2021-04-12T09:53:19.612" v="1499" actId="13244"/>
          <ac:grpSpMkLst>
            <pc:docMk/>
            <pc:sldMk cId="3974460567" sldId="266"/>
            <ac:grpSpMk id="71" creationId="{8179D246-BB77-B040-A9FA-BABA67BDE5F8}"/>
          </ac:grpSpMkLst>
        </pc:grpChg>
        <pc:grpChg chg="mod">
          <ac:chgData name="Beatrice Almström" userId="d8ff4b7e-7ed1-4423-88ba-0f22b11f00ce" providerId="ADAL" clId="{86003866-B6C5-1342-B414-F15EA6180763}" dt="2021-04-12T09:52:34.544" v="1495" actId="13244"/>
          <ac:grpSpMkLst>
            <pc:docMk/>
            <pc:sldMk cId="3974460567" sldId="266"/>
            <ac:grpSpMk id="75" creationId="{7E472939-FDF0-6B47-A0D4-F0ED442B7CC9}"/>
          </ac:grpSpMkLst>
        </pc:grpChg>
        <pc:picChg chg="mod">
          <ac:chgData name="Beatrice Almström" userId="d8ff4b7e-7ed1-4423-88ba-0f22b11f00ce" providerId="ADAL" clId="{86003866-B6C5-1342-B414-F15EA6180763}" dt="2021-04-12T12:51:06.257" v="1846" actId="962"/>
          <ac:picMkLst>
            <pc:docMk/>
            <pc:sldMk cId="3974460567" sldId="266"/>
            <ac:picMk id="37" creationId="{7DDC0803-8406-2340-9871-E3EA5A967B99}"/>
          </ac:picMkLst>
        </pc:picChg>
        <pc:picChg chg="mod">
          <ac:chgData name="Beatrice Almström" userId="d8ff4b7e-7ed1-4423-88ba-0f22b11f00ce" providerId="ADAL" clId="{86003866-B6C5-1342-B414-F15EA6180763}" dt="2021-04-12T10:44:21.120" v="1661" actId="13244"/>
          <ac:picMkLst>
            <pc:docMk/>
            <pc:sldMk cId="3974460567" sldId="266"/>
            <ac:picMk id="50" creationId="{93262799-76F0-4640-AD36-A156D05DE202}"/>
          </ac:picMkLst>
        </pc:picChg>
        <pc:cxnChg chg="mod">
          <ac:chgData name="Beatrice Almström" userId="d8ff4b7e-7ed1-4423-88ba-0f22b11f00ce" providerId="ADAL" clId="{86003866-B6C5-1342-B414-F15EA6180763}" dt="2021-04-12T09:55:04.712" v="1507" actId="13244"/>
          <ac:cxnSpMkLst>
            <pc:docMk/>
            <pc:sldMk cId="3974460567" sldId="266"/>
            <ac:cxnSpMk id="2" creationId="{501DACDD-37DA-BF43-923F-84565CE147FA}"/>
          </ac:cxnSpMkLst>
        </pc:cxnChg>
        <pc:cxnChg chg="mod">
          <ac:chgData name="Beatrice Almström" userId="d8ff4b7e-7ed1-4423-88ba-0f22b11f00ce" providerId="ADAL" clId="{86003866-B6C5-1342-B414-F15EA6180763}" dt="2021-04-12T09:53:11.625" v="1498" actId="1076"/>
          <ac:cxnSpMkLst>
            <pc:docMk/>
            <pc:sldMk cId="3974460567" sldId="266"/>
            <ac:cxnSpMk id="40" creationId="{5A699450-1150-6E42-984E-B2400BBFD52A}"/>
          </ac:cxnSpMkLst>
        </pc:cxnChg>
      </pc:sldChg>
      <pc:sldChg chg="addSp modSp">
        <pc:chgData name="Beatrice Almström" userId="d8ff4b7e-7ed1-4423-88ba-0f22b11f00ce" providerId="ADAL" clId="{86003866-B6C5-1342-B414-F15EA6180763}" dt="2021-04-12T12:55:48.519" v="1942" actId="962"/>
        <pc:sldMkLst>
          <pc:docMk/>
          <pc:sldMk cId="811725019" sldId="271"/>
        </pc:sldMkLst>
        <pc:spChg chg="add mod">
          <ac:chgData name="Beatrice Almström" userId="d8ff4b7e-7ed1-4423-88ba-0f22b11f00ce" providerId="ADAL" clId="{86003866-B6C5-1342-B414-F15EA6180763}" dt="2021-04-12T10:41:19.800" v="1653" actId="13244"/>
          <ac:spMkLst>
            <pc:docMk/>
            <pc:sldMk cId="811725019" sldId="271"/>
            <ac:spMk id="2" creationId="{4B5E4F38-4A01-644D-9E56-3746C7D1BE92}"/>
          </ac:spMkLst>
        </pc:spChg>
        <pc:spChg chg="mod">
          <ac:chgData name="Beatrice Almström" userId="d8ff4b7e-7ed1-4423-88ba-0f22b11f00ce" providerId="ADAL" clId="{86003866-B6C5-1342-B414-F15EA6180763}" dt="2021-04-12T10:41:32.583" v="1654" actId="13244"/>
          <ac:spMkLst>
            <pc:docMk/>
            <pc:sldMk cId="811725019" sldId="271"/>
            <ac:spMk id="13" creationId="{B3635B03-4E26-6C42-B5C5-1602E805375D}"/>
          </ac:spMkLst>
        </pc:spChg>
        <pc:picChg chg="mod">
          <ac:chgData name="Beatrice Almström" userId="d8ff4b7e-7ed1-4423-88ba-0f22b11f00ce" providerId="ADAL" clId="{86003866-B6C5-1342-B414-F15EA6180763}" dt="2021-04-12T09:29:40.730" v="1041" actId="962"/>
          <ac:picMkLst>
            <pc:docMk/>
            <pc:sldMk cId="811725019" sldId="271"/>
            <ac:picMk id="3" creationId="{2203629E-CE39-1145-A19C-1493734C1F87}"/>
          </ac:picMkLst>
        </pc:picChg>
        <pc:picChg chg="mod">
          <ac:chgData name="Beatrice Almström" userId="d8ff4b7e-7ed1-4423-88ba-0f22b11f00ce" providerId="ADAL" clId="{86003866-B6C5-1342-B414-F15EA6180763}" dt="2021-04-12T09:29:56.781" v="1081" actId="962"/>
          <ac:picMkLst>
            <pc:docMk/>
            <pc:sldMk cId="811725019" sldId="271"/>
            <ac:picMk id="5" creationId="{BB8DB83B-6B19-564A-9215-F400F1BB4492}"/>
          </ac:picMkLst>
        </pc:picChg>
        <pc:picChg chg="mod">
          <ac:chgData name="Beatrice Almström" userId="d8ff4b7e-7ed1-4423-88ba-0f22b11f00ce" providerId="ADAL" clId="{86003866-B6C5-1342-B414-F15EA6180763}" dt="2021-04-12T09:30:23.932" v="1193" actId="962"/>
          <ac:picMkLst>
            <pc:docMk/>
            <pc:sldMk cId="811725019" sldId="271"/>
            <ac:picMk id="7" creationId="{556DCB4D-E862-EA4B-8850-D340E47BD513}"/>
          </ac:picMkLst>
        </pc:picChg>
        <pc:picChg chg="mod">
          <ac:chgData name="Beatrice Almström" userId="d8ff4b7e-7ed1-4423-88ba-0f22b11f00ce" providerId="ADAL" clId="{86003866-B6C5-1342-B414-F15EA6180763}" dt="2021-04-12T10:41:44.799" v="1657" actId="13244"/>
          <ac:picMkLst>
            <pc:docMk/>
            <pc:sldMk cId="811725019" sldId="271"/>
            <ac:picMk id="8" creationId="{482A3406-CF4E-B348-8F57-B956D357D82E}"/>
          </ac:picMkLst>
        </pc:picChg>
        <pc:picChg chg="mod">
          <ac:chgData name="Beatrice Almström" userId="d8ff4b7e-7ed1-4423-88ba-0f22b11f00ce" providerId="ADAL" clId="{86003866-B6C5-1342-B414-F15EA6180763}" dt="2021-04-12T10:41:39.522" v="1655" actId="13244"/>
          <ac:picMkLst>
            <pc:docMk/>
            <pc:sldMk cId="811725019" sldId="271"/>
            <ac:picMk id="9" creationId="{F55DA9E5-4B07-4845-A174-6E7C560E6961}"/>
          </ac:picMkLst>
        </pc:picChg>
        <pc:picChg chg="mod">
          <ac:chgData name="Beatrice Almström" userId="d8ff4b7e-7ed1-4423-88ba-0f22b11f00ce" providerId="ADAL" clId="{86003866-B6C5-1342-B414-F15EA6180763}" dt="2021-04-12T10:41:42.694" v="1656" actId="13244"/>
          <ac:picMkLst>
            <pc:docMk/>
            <pc:sldMk cId="811725019" sldId="271"/>
            <ac:picMk id="15" creationId="{90795DD9-7ED0-3543-8F69-39F43B573D07}"/>
          </ac:picMkLst>
        </pc:picChg>
        <pc:picChg chg="mod">
          <ac:chgData name="Beatrice Almström" userId="d8ff4b7e-7ed1-4423-88ba-0f22b11f00ce" providerId="ADAL" clId="{86003866-B6C5-1342-B414-F15EA6180763}" dt="2021-04-12T12:55:48.519" v="1942" actId="962"/>
          <ac:picMkLst>
            <pc:docMk/>
            <pc:sldMk cId="811725019" sldId="271"/>
            <ac:picMk id="18" creationId="{808C9FD7-F29D-A441-8CE1-DA16BD8F7964}"/>
          </ac:picMkLst>
        </pc:picChg>
      </pc:sldChg>
      <pc:sldChg chg="addSp delSp modSp">
        <pc:chgData name="Beatrice Almström" userId="d8ff4b7e-7ed1-4423-88ba-0f22b11f00ce" providerId="ADAL" clId="{86003866-B6C5-1342-B414-F15EA6180763}" dt="2021-04-12T12:57:09.058" v="2004" actId="1037"/>
        <pc:sldMkLst>
          <pc:docMk/>
          <pc:sldMk cId="1780113138" sldId="282"/>
        </pc:sldMkLst>
        <pc:spChg chg="add mod">
          <ac:chgData name="Beatrice Almström" userId="d8ff4b7e-7ed1-4423-88ba-0f22b11f00ce" providerId="ADAL" clId="{86003866-B6C5-1342-B414-F15EA6180763}" dt="2021-04-12T10:25:11.725" v="1576" actId="13244"/>
          <ac:spMkLst>
            <pc:docMk/>
            <pc:sldMk cId="1780113138" sldId="282"/>
            <ac:spMk id="2" creationId="{E48BF754-6AE0-554B-A19D-EF4B18D4F460}"/>
          </ac:spMkLst>
        </pc:spChg>
        <pc:spChg chg="mod">
          <ac:chgData name="Beatrice Almström" userId="d8ff4b7e-7ed1-4423-88ba-0f22b11f00ce" providerId="ADAL" clId="{86003866-B6C5-1342-B414-F15EA6180763}" dt="2021-04-12T09:27:57.671" v="935" actId="962"/>
          <ac:spMkLst>
            <pc:docMk/>
            <pc:sldMk cId="1780113138" sldId="282"/>
            <ac:spMk id="4" creationId="{42F485F6-97BC-0E4B-BD46-82FF53BAD18E}"/>
          </ac:spMkLst>
        </pc:spChg>
        <pc:spChg chg="del">
          <ac:chgData name="Beatrice Almström" userId="d8ff4b7e-7ed1-4423-88ba-0f22b11f00ce" providerId="ADAL" clId="{86003866-B6C5-1342-B414-F15EA6180763}" dt="2021-04-12T11:20:20.746" v="1687" actId="478"/>
          <ac:spMkLst>
            <pc:docMk/>
            <pc:sldMk cId="1780113138" sldId="282"/>
            <ac:spMk id="23" creationId="{4A93FCCB-1C87-8A45-8F46-8460CD73E298}"/>
          </ac:spMkLst>
        </pc:spChg>
        <pc:spChg chg="del">
          <ac:chgData name="Beatrice Almström" userId="d8ff4b7e-7ed1-4423-88ba-0f22b11f00ce" providerId="ADAL" clId="{86003866-B6C5-1342-B414-F15EA6180763}" dt="2021-04-12T09:02:17.457" v="430" actId="478"/>
          <ac:spMkLst>
            <pc:docMk/>
            <pc:sldMk cId="1780113138" sldId="282"/>
            <ac:spMk id="25" creationId="{A1600865-1E32-F448-B96D-4046C84C1484}"/>
          </ac:spMkLst>
        </pc:spChg>
        <pc:spChg chg="del">
          <ac:chgData name="Beatrice Almström" userId="d8ff4b7e-7ed1-4423-88ba-0f22b11f00ce" providerId="ADAL" clId="{86003866-B6C5-1342-B414-F15EA6180763}" dt="2021-04-12T11:20:20.746" v="1687" actId="478"/>
          <ac:spMkLst>
            <pc:docMk/>
            <pc:sldMk cId="1780113138" sldId="282"/>
            <ac:spMk id="28" creationId="{B5167E6A-3888-A246-85F9-DD24A0C04780}"/>
          </ac:spMkLst>
        </pc:spChg>
        <pc:spChg chg="del">
          <ac:chgData name="Beatrice Almström" userId="d8ff4b7e-7ed1-4423-88ba-0f22b11f00ce" providerId="ADAL" clId="{86003866-B6C5-1342-B414-F15EA6180763}" dt="2021-04-12T11:20:20.746" v="1687" actId="478"/>
          <ac:spMkLst>
            <pc:docMk/>
            <pc:sldMk cId="1780113138" sldId="282"/>
            <ac:spMk id="29" creationId="{62512CCB-506F-214A-A2A1-92F00B4FB75B}"/>
          </ac:spMkLst>
        </pc:spChg>
        <pc:spChg chg="mod">
          <ac:chgData name="Beatrice Almström" userId="d8ff4b7e-7ed1-4423-88ba-0f22b11f00ce" providerId="ADAL" clId="{86003866-B6C5-1342-B414-F15EA6180763}" dt="2021-04-12T11:19:01.493" v="1675" actId="1076"/>
          <ac:spMkLst>
            <pc:docMk/>
            <pc:sldMk cId="1780113138" sldId="282"/>
            <ac:spMk id="30" creationId="{13D9EB9A-FF7F-0540-901B-421DBD5EC0DA}"/>
          </ac:spMkLst>
        </pc:spChg>
        <pc:spChg chg="mod">
          <ac:chgData name="Beatrice Almström" userId="d8ff4b7e-7ed1-4423-88ba-0f22b11f00ce" providerId="ADAL" clId="{86003866-B6C5-1342-B414-F15EA6180763}" dt="2021-04-12T10:24:42.452" v="1567" actId="13244"/>
          <ac:spMkLst>
            <pc:docMk/>
            <pc:sldMk cId="1780113138" sldId="282"/>
            <ac:spMk id="37" creationId="{D46DC07D-9C7D-0547-8896-65C314D99B12}"/>
          </ac:spMkLst>
        </pc:spChg>
        <pc:spChg chg="mod">
          <ac:chgData name="Beatrice Almström" userId="d8ff4b7e-7ed1-4423-88ba-0f22b11f00ce" providerId="ADAL" clId="{86003866-B6C5-1342-B414-F15EA6180763}" dt="2021-04-12T10:24:47.099" v="1568" actId="13244"/>
          <ac:spMkLst>
            <pc:docMk/>
            <pc:sldMk cId="1780113138" sldId="282"/>
            <ac:spMk id="39" creationId="{77483B7C-068A-E14F-BB52-BC59D5529330}"/>
          </ac:spMkLst>
        </pc:spChg>
        <pc:spChg chg="mod">
          <ac:chgData name="Beatrice Almström" userId="d8ff4b7e-7ed1-4423-88ba-0f22b11f00ce" providerId="ADAL" clId="{86003866-B6C5-1342-B414-F15EA6180763}" dt="2021-04-12T10:24:49.248" v="1569" actId="13244"/>
          <ac:spMkLst>
            <pc:docMk/>
            <pc:sldMk cId="1780113138" sldId="282"/>
            <ac:spMk id="40" creationId="{F4BC7A39-FD3B-EE4B-B20A-ED0CE8FF423A}"/>
          </ac:spMkLst>
        </pc:spChg>
        <pc:spChg chg="mod">
          <ac:chgData name="Beatrice Almström" userId="d8ff4b7e-7ed1-4423-88ba-0f22b11f00ce" providerId="ADAL" clId="{86003866-B6C5-1342-B414-F15EA6180763}" dt="2021-04-12T10:24:51.452" v="1570" actId="13244"/>
          <ac:spMkLst>
            <pc:docMk/>
            <pc:sldMk cId="1780113138" sldId="282"/>
            <ac:spMk id="42" creationId="{A3C0CBD7-8EBB-1443-9812-06746A670D6A}"/>
          </ac:spMkLst>
        </pc:spChg>
        <pc:spChg chg="mod">
          <ac:chgData name="Beatrice Almström" userId="d8ff4b7e-7ed1-4423-88ba-0f22b11f00ce" providerId="ADAL" clId="{86003866-B6C5-1342-B414-F15EA6180763}" dt="2021-04-12T10:24:53.489" v="1571" actId="13244"/>
          <ac:spMkLst>
            <pc:docMk/>
            <pc:sldMk cId="1780113138" sldId="282"/>
            <ac:spMk id="43" creationId="{F4507818-D0F6-DF45-8248-88CA06D76C94}"/>
          </ac:spMkLst>
        </pc:spChg>
        <pc:spChg chg="mod">
          <ac:chgData name="Beatrice Almström" userId="d8ff4b7e-7ed1-4423-88ba-0f22b11f00ce" providerId="ADAL" clId="{86003866-B6C5-1342-B414-F15EA6180763}" dt="2021-04-12T10:24:55.480" v="1572" actId="13244"/>
          <ac:spMkLst>
            <pc:docMk/>
            <pc:sldMk cId="1780113138" sldId="282"/>
            <ac:spMk id="45" creationId="{DD97947B-7762-0D44-B396-373DD1B16643}"/>
          </ac:spMkLst>
        </pc:spChg>
        <pc:spChg chg="mod">
          <ac:chgData name="Beatrice Almström" userId="d8ff4b7e-7ed1-4423-88ba-0f22b11f00ce" providerId="ADAL" clId="{86003866-B6C5-1342-B414-F15EA6180763}" dt="2021-04-12T10:24:57.471" v="1573" actId="13244"/>
          <ac:spMkLst>
            <pc:docMk/>
            <pc:sldMk cId="1780113138" sldId="282"/>
            <ac:spMk id="46" creationId="{C8630474-0EAE-F344-B3EC-6D12E1DF127F}"/>
          </ac:spMkLst>
        </pc:spChg>
        <pc:spChg chg="mod">
          <ac:chgData name="Beatrice Almström" userId="d8ff4b7e-7ed1-4423-88ba-0f22b11f00ce" providerId="ADAL" clId="{86003866-B6C5-1342-B414-F15EA6180763}" dt="2021-04-12T10:24:59.530" v="1574" actId="13244"/>
          <ac:spMkLst>
            <pc:docMk/>
            <pc:sldMk cId="1780113138" sldId="282"/>
            <ac:spMk id="47" creationId="{B47E43B1-9459-C544-9EF7-AF3E8073C288}"/>
          </ac:spMkLst>
        </pc:spChg>
        <pc:spChg chg="mod">
          <ac:chgData name="Beatrice Almström" userId="d8ff4b7e-7ed1-4423-88ba-0f22b11f00ce" providerId="ADAL" clId="{86003866-B6C5-1342-B414-F15EA6180763}" dt="2021-04-12T10:25:01.555" v="1575" actId="13244"/>
          <ac:spMkLst>
            <pc:docMk/>
            <pc:sldMk cId="1780113138" sldId="282"/>
            <ac:spMk id="48" creationId="{5DD96796-5BB5-F643-A14D-607C8AB06E46}"/>
          </ac:spMkLst>
        </pc:spChg>
        <pc:picChg chg="add mod">
          <ac:chgData name="Beatrice Almström" userId="d8ff4b7e-7ed1-4423-88ba-0f22b11f00ce" providerId="ADAL" clId="{86003866-B6C5-1342-B414-F15EA6180763}" dt="2021-04-12T12:57:09.058" v="2004" actId="1037"/>
          <ac:picMkLst>
            <pc:docMk/>
            <pc:sldMk cId="1780113138" sldId="282"/>
            <ac:picMk id="26" creationId="{8AC97846-C622-EB4E-9375-61F1A451CA00}"/>
          </ac:picMkLst>
        </pc:picChg>
        <pc:picChg chg="mod">
          <ac:chgData name="Beatrice Almström" userId="d8ff4b7e-7ed1-4423-88ba-0f22b11f00ce" providerId="ADAL" clId="{86003866-B6C5-1342-B414-F15EA6180763}" dt="2021-04-12T12:51:22.473" v="1858" actId="962"/>
          <ac:picMkLst>
            <pc:docMk/>
            <pc:sldMk cId="1780113138" sldId="282"/>
            <ac:picMk id="31" creationId="{7B7D17D9-4A32-564F-A322-B9A15096FFC4}"/>
          </ac:picMkLst>
        </pc:picChg>
        <pc:picChg chg="mod">
          <ac:chgData name="Beatrice Almström" userId="d8ff4b7e-7ed1-4423-88ba-0f22b11f00ce" providerId="ADAL" clId="{86003866-B6C5-1342-B414-F15EA6180763}" dt="2021-04-12T10:25:19.837" v="1577" actId="13244"/>
          <ac:picMkLst>
            <pc:docMk/>
            <pc:sldMk cId="1780113138" sldId="282"/>
            <ac:picMk id="44" creationId="{69E619AA-3170-8A42-934D-6CB211633293}"/>
          </ac:picMkLst>
        </pc:picChg>
        <pc:cxnChg chg="mod">
          <ac:chgData name="Beatrice Almström" userId="d8ff4b7e-7ed1-4423-88ba-0f22b11f00ce" providerId="ADAL" clId="{86003866-B6C5-1342-B414-F15EA6180763}" dt="2021-04-12T09:27:57.671" v="935" actId="962"/>
          <ac:cxnSpMkLst>
            <pc:docMk/>
            <pc:sldMk cId="1780113138" sldId="282"/>
            <ac:cxnSpMk id="12" creationId="{85499BF3-7359-324E-888B-1BBC5C6DDDEA}"/>
          </ac:cxnSpMkLst>
        </pc:cxnChg>
        <pc:cxnChg chg="mod">
          <ac:chgData name="Beatrice Almström" userId="d8ff4b7e-7ed1-4423-88ba-0f22b11f00ce" providerId="ADAL" clId="{86003866-B6C5-1342-B414-F15EA6180763}" dt="2021-04-12T09:28:00.977" v="936" actId="962"/>
          <ac:cxnSpMkLst>
            <pc:docMk/>
            <pc:sldMk cId="1780113138" sldId="282"/>
            <ac:cxnSpMk id="21" creationId="{1B0802D6-6822-0044-9A6A-1A706C80DEB0}"/>
          </ac:cxnSpMkLst>
        </pc:cxnChg>
      </pc:sldChg>
      <pc:sldChg chg="addSp delSp modSp">
        <pc:chgData name="Beatrice Almström" userId="d8ff4b7e-7ed1-4423-88ba-0f22b11f00ce" providerId="ADAL" clId="{86003866-B6C5-1342-B414-F15EA6180763}" dt="2021-04-12T12:57:03.563" v="2002" actId="1037"/>
        <pc:sldMkLst>
          <pc:docMk/>
          <pc:sldMk cId="3446766995" sldId="283"/>
        </pc:sldMkLst>
        <pc:spChg chg="mod">
          <ac:chgData name="Beatrice Almström" userId="d8ff4b7e-7ed1-4423-88ba-0f22b11f00ce" providerId="ADAL" clId="{86003866-B6C5-1342-B414-F15EA6180763}" dt="2021-04-12T11:02:29.229" v="1666" actId="1076"/>
          <ac:spMkLst>
            <pc:docMk/>
            <pc:sldMk cId="3446766995" sldId="283"/>
            <ac:spMk id="2" creationId="{D89E8B56-9EDE-2747-8FB1-80FA118B55E6}"/>
          </ac:spMkLst>
        </pc:spChg>
        <pc:spChg chg="add mod">
          <ac:chgData name="Beatrice Almström" userId="d8ff4b7e-7ed1-4423-88ba-0f22b11f00ce" providerId="ADAL" clId="{86003866-B6C5-1342-B414-F15EA6180763}" dt="2021-04-12T09:57:58.594" v="1521" actId="13244"/>
          <ac:spMkLst>
            <pc:docMk/>
            <pc:sldMk cId="3446766995" sldId="283"/>
            <ac:spMk id="3" creationId="{36120C1D-EAF7-7044-BF31-CF3684B741CF}"/>
          </ac:spMkLst>
        </pc:spChg>
        <pc:spChg chg="mod">
          <ac:chgData name="Beatrice Almström" userId="d8ff4b7e-7ed1-4423-88ba-0f22b11f00ce" providerId="ADAL" clId="{86003866-B6C5-1342-B414-F15EA6180763}" dt="2021-04-12T09:27:44.305" v="932" actId="962"/>
          <ac:spMkLst>
            <pc:docMk/>
            <pc:sldMk cId="3446766995" sldId="283"/>
            <ac:spMk id="21" creationId="{CA9FFB7A-BCBA-6649-A2A2-1D67FD4ACB05}"/>
          </ac:spMkLst>
        </pc:spChg>
        <pc:spChg chg="del">
          <ac:chgData name="Beatrice Almström" userId="d8ff4b7e-7ed1-4423-88ba-0f22b11f00ce" providerId="ADAL" clId="{86003866-B6C5-1342-B414-F15EA6180763}" dt="2021-04-12T09:01:34.937" v="359" actId="478"/>
          <ac:spMkLst>
            <pc:docMk/>
            <pc:sldMk cId="3446766995" sldId="283"/>
            <ac:spMk id="28" creationId="{C295000F-69B4-8E41-BBB3-E205CC218A5C}"/>
          </ac:spMkLst>
        </pc:spChg>
        <pc:spChg chg="del mod">
          <ac:chgData name="Beatrice Almström" userId="d8ff4b7e-7ed1-4423-88ba-0f22b11f00ce" providerId="ADAL" clId="{86003866-B6C5-1342-B414-F15EA6180763}" dt="2021-04-12T11:18:38.584" v="1670" actId="478"/>
          <ac:spMkLst>
            <pc:docMk/>
            <pc:sldMk cId="3446766995" sldId="283"/>
            <ac:spMk id="30" creationId="{C5CF201E-33A5-9349-A21B-4794C85A3025}"/>
          </ac:spMkLst>
        </pc:spChg>
        <pc:spChg chg="del mod">
          <ac:chgData name="Beatrice Almström" userId="d8ff4b7e-7ed1-4423-88ba-0f22b11f00ce" providerId="ADAL" clId="{86003866-B6C5-1342-B414-F15EA6180763}" dt="2021-04-12T11:18:38.584" v="1670" actId="478"/>
          <ac:spMkLst>
            <pc:docMk/>
            <pc:sldMk cId="3446766995" sldId="283"/>
            <ac:spMk id="31" creationId="{B934701E-0F42-1B41-AC88-4571A6182044}"/>
          </ac:spMkLst>
        </pc:spChg>
        <pc:spChg chg="del mod">
          <ac:chgData name="Beatrice Almström" userId="d8ff4b7e-7ed1-4423-88ba-0f22b11f00ce" providerId="ADAL" clId="{86003866-B6C5-1342-B414-F15EA6180763}" dt="2021-04-12T11:18:38.584" v="1670" actId="478"/>
          <ac:spMkLst>
            <pc:docMk/>
            <pc:sldMk cId="3446766995" sldId="283"/>
            <ac:spMk id="32" creationId="{DEE1FCB1-CE87-D144-871F-C2E8A439C550}"/>
          </ac:spMkLst>
        </pc:spChg>
        <pc:spChg chg="mod">
          <ac:chgData name="Beatrice Almström" userId="d8ff4b7e-7ed1-4423-88ba-0f22b11f00ce" providerId="ADAL" clId="{86003866-B6C5-1342-B414-F15EA6180763}" dt="2021-04-12T09:57:34.564" v="1513" actId="13244"/>
          <ac:spMkLst>
            <pc:docMk/>
            <pc:sldMk cId="3446766995" sldId="283"/>
            <ac:spMk id="33" creationId="{6F8C80B3-8009-1B4D-BBCA-24ED7DEDF981}"/>
          </ac:spMkLst>
        </pc:spChg>
        <pc:spChg chg="mod">
          <ac:chgData name="Beatrice Almström" userId="d8ff4b7e-7ed1-4423-88ba-0f22b11f00ce" providerId="ADAL" clId="{86003866-B6C5-1342-B414-F15EA6180763}" dt="2021-04-12T09:57:37.466" v="1514" actId="13244"/>
          <ac:spMkLst>
            <pc:docMk/>
            <pc:sldMk cId="3446766995" sldId="283"/>
            <ac:spMk id="34" creationId="{EEF6C0E0-94BB-4748-821D-DD1FC896DA4A}"/>
          </ac:spMkLst>
        </pc:spChg>
        <pc:spChg chg="mod">
          <ac:chgData name="Beatrice Almström" userId="d8ff4b7e-7ed1-4423-88ba-0f22b11f00ce" providerId="ADAL" clId="{86003866-B6C5-1342-B414-F15EA6180763}" dt="2021-04-12T09:57:39.806" v="1515" actId="13244"/>
          <ac:spMkLst>
            <pc:docMk/>
            <pc:sldMk cId="3446766995" sldId="283"/>
            <ac:spMk id="35" creationId="{BAE0A67A-3775-DC4A-88D2-F7916B60812C}"/>
          </ac:spMkLst>
        </pc:spChg>
        <pc:spChg chg="mod">
          <ac:chgData name="Beatrice Almström" userId="d8ff4b7e-7ed1-4423-88ba-0f22b11f00ce" providerId="ADAL" clId="{86003866-B6C5-1342-B414-F15EA6180763}" dt="2021-04-12T09:57:41.921" v="1516" actId="13244"/>
          <ac:spMkLst>
            <pc:docMk/>
            <pc:sldMk cId="3446766995" sldId="283"/>
            <ac:spMk id="36" creationId="{8BC6C686-811E-144B-89AF-844E3C9C1E1C}"/>
          </ac:spMkLst>
        </pc:spChg>
        <pc:spChg chg="mod">
          <ac:chgData name="Beatrice Almström" userId="d8ff4b7e-7ed1-4423-88ba-0f22b11f00ce" providerId="ADAL" clId="{86003866-B6C5-1342-B414-F15EA6180763}" dt="2021-04-12T09:57:44.306" v="1517" actId="13244"/>
          <ac:spMkLst>
            <pc:docMk/>
            <pc:sldMk cId="3446766995" sldId="283"/>
            <ac:spMk id="37" creationId="{B74ED4CF-54EE-644E-B9FC-58D262E84400}"/>
          </ac:spMkLst>
        </pc:spChg>
        <pc:spChg chg="mod">
          <ac:chgData name="Beatrice Almström" userId="d8ff4b7e-7ed1-4423-88ba-0f22b11f00ce" providerId="ADAL" clId="{86003866-B6C5-1342-B414-F15EA6180763}" dt="2021-04-12T09:57:46.185" v="1518" actId="13244"/>
          <ac:spMkLst>
            <pc:docMk/>
            <pc:sldMk cId="3446766995" sldId="283"/>
            <ac:spMk id="38" creationId="{C300245A-18D3-7247-8A4B-D3A27F218171}"/>
          </ac:spMkLst>
        </pc:spChg>
        <pc:spChg chg="mod">
          <ac:chgData name="Beatrice Almström" userId="d8ff4b7e-7ed1-4423-88ba-0f22b11f00ce" providerId="ADAL" clId="{86003866-B6C5-1342-B414-F15EA6180763}" dt="2021-04-12T09:57:48.356" v="1519" actId="13244"/>
          <ac:spMkLst>
            <pc:docMk/>
            <pc:sldMk cId="3446766995" sldId="283"/>
            <ac:spMk id="39" creationId="{AA9368FF-4451-5548-98D3-FE0DEB0DA65A}"/>
          </ac:spMkLst>
        </pc:spChg>
        <pc:spChg chg="mod">
          <ac:chgData name="Beatrice Almström" userId="d8ff4b7e-7ed1-4423-88ba-0f22b11f00ce" providerId="ADAL" clId="{86003866-B6C5-1342-B414-F15EA6180763}" dt="2021-04-12T09:57:50.798" v="1520" actId="13244"/>
          <ac:spMkLst>
            <pc:docMk/>
            <pc:sldMk cId="3446766995" sldId="283"/>
            <ac:spMk id="40" creationId="{1BFC37B5-EB0B-8445-B6A3-5247E7938286}"/>
          </ac:spMkLst>
        </pc:spChg>
        <pc:spChg chg="mod">
          <ac:chgData name="Beatrice Almström" userId="d8ff4b7e-7ed1-4423-88ba-0f22b11f00ce" providerId="ADAL" clId="{86003866-B6C5-1342-B414-F15EA6180763}" dt="2021-04-12T09:57:28.736" v="1512" actId="13244"/>
          <ac:spMkLst>
            <pc:docMk/>
            <pc:sldMk cId="3446766995" sldId="283"/>
            <ac:spMk id="41" creationId="{0352D8CE-86A1-0542-94DB-E56A37A0BB62}"/>
          </ac:spMkLst>
        </pc:spChg>
        <pc:spChg chg="mod">
          <ac:chgData name="Beatrice Almström" userId="d8ff4b7e-7ed1-4423-88ba-0f22b11f00ce" providerId="ADAL" clId="{86003866-B6C5-1342-B414-F15EA6180763}" dt="2021-04-12T09:58:25.121" v="1523" actId="13244"/>
          <ac:spMkLst>
            <pc:docMk/>
            <pc:sldMk cId="3446766995" sldId="283"/>
            <ac:spMk id="42" creationId="{51187E5B-9308-2D4E-BF06-290FA0F96F08}"/>
          </ac:spMkLst>
        </pc:spChg>
        <pc:spChg chg="mod">
          <ac:chgData name="Beatrice Almström" userId="d8ff4b7e-7ed1-4423-88ba-0f22b11f00ce" providerId="ADAL" clId="{86003866-B6C5-1342-B414-F15EA6180763}" dt="2021-04-12T09:58:32.378" v="1524" actId="13244"/>
          <ac:spMkLst>
            <pc:docMk/>
            <pc:sldMk cId="3446766995" sldId="283"/>
            <ac:spMk id="44" creationId="{205324B2-C650-DF45-85C7-ABA0BB002A4A}"/>
          </ac:spMkLst>
        </pc:spChg>
        <pc:spChg chg="mod">
          <ac:chgData name="Beatrice Almström" userId="d8ff4b7e-7ed1-4423-88ba-0f22b11f00ce" providerId="ADAL" clId="{86003866-B6C5-1342-B414-F15EA6180763}" dt="2021-04-12T09:58:50.186" v="1526" actId="13244"/>
          <ac:spMkLst>
            <pc:docMk/>
            <pc:sldMk cId="3446766995" sldId="283"/>
            <ac:spMk id="45" creationId="{A3927EF1-C158-6F4A-963E-A3F3E01BA04E}"/>
          </ac:spMkLst>
        </pc:spChg>
        <pc:spChg chg="add del mod">
          <ac:chgData name="Beatrice Almström" userId="d8ff4b7e-7ed1-4423-88ba-0f22b11f00ce" providerId="ADAL" clId="{86003866-B6C5-1342-B414-F15EA6180763}" dt="2021-04-12T11:19:15.856" v="1680" actId="478"/>
          <ac:spMkLst>
            <pc:docMk/>
            <pc:sldMk cId="3446766995" sldId="283"/>
            <ac:spMk id="49" creationId="{E02650A8-BB27-574E-BF72-B600900550C1}"/>
          </ac:spMkLst>
        </pc:spChg>
        <pc:spChg chg="add del mod">
          <ac:chgData name="Beatrice Almström" userId="d8ff4b7e-7ed1-4423-88ba-0f22b11f00ce" providerId="ADAL" clId="{86003866-B6C5-1342-B414-F15EA6180763}" dt="2021-04-12T11:19:15.856" v="1680" actId="478"/>
          <ac:spMkLst>
            <pc:docMk/>
            <pc:sldMk cId="3446766995" sldId="283"/>
            <ac:spMk id="50" creationId="{391D9AC3-2C02-D14F-9AC5-C0ADEF311FBA}"/>
          </ac:spMkLst>
        </pc:spChg>
        <pc:spChg chg="add del mod">
          <ac:chgData name="Beatrice Almström" userId="d8ff4b7e-7ed1-4423-88ba-0f22b11f00ce" providerId="ADAL" clId="{86003866-B6C5-1342-B414-F15EA6180763}" dt="2021-04-12T11:19:15.856" v="1680" actId="478"/>
          <ac:spMkLst>
            <pc:docMk/>
            <pc:sldMk cId="3446766995" sldId="283"/>
            <ac:spMk id="51" creationId="{7D663C04-819E-A04D-8696-73903DD9985E}"/>
          </ac:spMkLst>
        </pc:spChg>
        <pc:grpChg chg="add mod">
          <ac:chgData name="Beatrice Almström" userId="d8ff4b7e-7ed1-4423-88ba-0f22b11f00ce" providerId="ADAL" clId="{86003866-B6C5-1342-B414-F15EA6180763}" dt="2021-04-12T09:41:26.456" v="1479" actId="164"/>
          <ac:grpSpMkLst>
            <pc:docMk/>
            <pc:sldMk cId="3446766995" sldId="283"/>
            <ac:grpSpMk id="4" creationId="{BC44D366-9497-6C43-A678-4D4B9DDB6210}"/>
          </ac:grpSpMkLst>
        </pc:grpChg>
        <pc:picChg chg="add del mod">
          <ac:chgData name="Beatrice Almström" userId="d8ff4b7e-7ed1-4423-88ba-0f22b11f00ce" providerId="ADAL" clId="{86003866-B6C5-1342-B414-F15EA6180763}" dt="2021-04-12T11:02:27.296" v="1664" actId="478"/>
          <ac:picMkLst>
            <pc:docMk/>
            <pc:sldMk cId="3446766995" sldId="283"/>
            <ac:picMk id="6" creationId="{AEC74E49-4449-4143-A076-3BCC323854F4}"/>
          </ac:picMkLst>
        </pc:picChg>
        <pc:picChg chg="add del mod">
          <ac:chgData name="Beatrice Almström" userId="d8ff4b7e-7ed1-4423-88ba-0f22b11f00ce" providerId="ADAL" clId="{86003866-B6C5-1342-B414-F15EA6180763}" dt="2021-04-12T11:19:13.534" v="1679" actId="21"/>
          <ac:picMkLst>
            <pc:docMk/>
            <pc:sldMk cId="3446766995" sldId="283"/>
            <ac:picMk id="8" creationId="{8C918DF1-29FC-E74D-9E6A-28B17E04F4EF}"/>
          </ac:picMkLst>
        </pc:picChg>
        <pc:picChg chg="mod">
          <ac:chgData name="Beatrice Almström" userId="d8ff4b7e-7ed1-4423-88ba-0f22b11f00ce" providerId="ADAL" clId="{86003866-B6C5-1342-B414-F15EA6180763}" dt="2021-04-12T12:51:28.473" v="1866" actId="962"/>
          <ac:picMkLst>
            <pc:docMk/>
            <pc:sldMk cId="3446766995" sldId="283"/>
            <ac:picMk id="26" creationId="{B316EDF5-E933-8D46-AD15-B0936692E92F}"/>
          </ac:picMkLst>
        </pc:picChg>
        <pc:picChg chg="mod">
          <ac:chgData name="Beatrice Almström" userId="d8ff4b7e-7ed1-4423-88ba-0f22b11f00ce" providerId="ADAL" clId="{86003866-B6C5-1342-B414-F15EA6180763}" dt="2021-04-12T12:51:14.065" v="1848" actId="962"/>
          <ac:picMkLst>
            <pc:docMk/>
            <pc:sldMk cId="3446766995" sldId="283"/>
            <ac:picMk id="43" creationId="{E29FF4E5-E22F-FE46-93F3-FE91618C0E71}"/>
          </ac:picMkLst>
        </pc:picChg>
        <pc:picChg chg="mod">
          <ac:chgData name="Beatrice Almström" userId="d8ff4b7e-7ed1-4423-88ba-0f22b11f00ce" providerId="ADAL" clId="{86003866-B6C5-1342-B414-F15EA6180763}" dt="2021-04-12T12:51:14.065" v="1848" actId="962"/>
          <ac:picMkLst>
            <pc:docMk/>
            <pc:sldMk cId="3446766995" sldId="283"/>
            <ac:picMk id="46" creationId="{C49609C6-94D6-FD47-AB0D-0D3A3670262C}"/>
          </ac:picMkLst>
        </pc:picChg>
        <pc:picChg chg="mod">
          <ac:chgData name="Beatrice Almström" userId="d8ff4b7e-7ed1-4423-88ba-0f22b11f00ce" providerId="ADAL" clId="{86003866-B6C5-1342-B414-F15EA6180763}" dt="2021-04-12T09:27:51.920" v="934" actId="962"/>
          <ac:picMkLst>
            <pc:docMk/>
            <pc:sldMk cId="3446766995" sldId="283"/>
            <ac:picMk id="48" creationId="{8E130FFF-B794-AE42-B579-E072CCA41D47}"/>
          </ac:picMkLst>
        </pc:picChg>
        <pc:picChg chg="add mod">
          <ac:chgData name="Beatrice Almström" userId="d8ff4b7e-7ed1-4423-88ba-0f22b11f00ce" providerId="ADAL" clId="{86003866-B6C5-1342-B414-F15EA6180763}" dt="2021-04-12T12:57:03.563" v="2002" actId="1037"/>
          <ac:picMkLst>
            <pc:docMk/>
            <pc:sldMk cId="3446766995" sldId="283"/>
            <ac:picMk id="52" creationId="{4337F3A6-77F8-7540-B630-BE446B701691}"/>
          </ac:picMkLst>
        </pc:picChg>
        <pc:cxnChg chg="mod">
          <ac:chgData name="Beatrice Almström" userId="d8ff4b7e-7ed1-4423-88ba-0f22b11f00ce" providerId="ADAL" clId="{86003866-B6C5-1342-B414-F15EA6180763}" dt="2021-04-12T09:27:44.305" v="932" actId="962"/>
          <ac:cxnSpMkLst>
            <pc:docMk/>
            <pc:sldMk cId="3446766995" sldId="283"/>
            <ac:cxnSpMk id="22" creationId="{05043B38-38F6-AE4C-9096-B9CEE59E0399}"/>
          </ac:cxnSpMkLst>
        </pc:cxnChg>
        <pc:cxnChg chg="mod">
          <ac:chgData name="Beatrice Almström" userId="d8ff4b7e-7ed1-4423-88ba-0f22b11f00ce" providerId="ADAL" clId="{86003866-B6C5-1342-B414-F15EA6180763}" dt="2021-04-12T09:58:02.554" v="1522" actId="13244"/>
          <ac:cxnSpMkLst>
            <pc:docMk/>
            <pc:sldMk cId="3446766995" sldId="283"/>
            <ac:cxnSpMk id="47" creationId="{77EFBBE0-3FF9-EE4A-9519-BFA01A806DDF}"/>
          </ac:cxnSpMkLst>
        </pc:cxnChg>
      </pc:sldChg>
      <pc:sldChg chg="addSp delSp modSp">
        <pc:chgData name="Beatrice Almström" userId="d8ff4b7e-7ed1-4423-88ba-0f22b11f00ce" providerId="ADAL" clId="{86003866-B6C5-1342-B414-F15EA6180763}" dt="2021-04-12T12:57:13.139" v="2006" actId="1037"/>
        <pc:sldMkLst>
          <pc:docMk/>
          <pc:sldMk cId="4203032416" sldId="284"/>
        </pc:sldMkLst>
        <pc:spChg chg="add mod">
          <ac:chgData name="Beatrice Almström" userId="d8ff4b7e-7ed1-4423-88ba-0f22b11f00ce" providerId="ADAL" clId="{86003866-B6C5-1342-B414-F15EA6180763}" dt="2021-04-12T10:26:20.296" v="1589" actId="13244"/>
          <ac:spMkLst>
            <pc:docMk/>
            <pc:sldMk cId="4203032416" sldId="284"/>
            <ac:spMk id="2" creationId="{25DAC8B3-9CB3-BD44-B871-2F86BBA2B72B}"/>
          </ac:spMkLst>
        </pc:spChg>
        <pc:spChg chg="mod">
          <ac:chgData name="Beatrice Almström" userId="d8ff4b7e-7ed1-4423-88ba-0f22b11f00ce" providerId="ADAL" clId="{86003866-B6C5-1342-B414-F15EA6180763}" dt="2021-04-12T09:28:09.754" v="938" actId="962"/>
          <ac:spMkLst>
            <pc:docMk/>
            <pc:sldMk cId="4203032416" sldId="284"/>
            <ac:spMk id="4" creationId="{42F485F6-97BC-0E4B-BD46-82FF53BAD18E}"/>
          </ac:spMkLst>
        </pc:spChg>
        <pc:spChg chg="del">
          <ac:chgData name="Beatrice Almström" userId="d8ff4b7e-7ed1-4423-88ba-0f22b11f00ce" providerId="ADAL" clId="{86003866-B6C5-1342-B414-F15EA6180763}" dt="2021-04-12T11:20:33.251" v="1690" actId="478"/>
          <ac:spMkLst>
            <pc:docMk/>
            <pc:sldMk cId="4203032416" sldId="284"/>
            <ac:spMk id="22" creationId="{8E003B32-EB77-F74E-B615-696CC7D42437}"/>
          </ac:spMkLst>
        </pc:spChg>
        <pc:spChg chg="mod">
          <ac:chgData name="Beatrice Almström" userId="d8ff4b7e-7ed1-4423-88ba-0f22b11f00ce" providerId="ADAL" clId="{86003866-B6C5-1342-B414-F15EA6180763}" dt="2021-04-12T10:27:00.291" v="1591" actId="13244"/>
          <ac:spMkLst>
            <pc:docMk/>
            <pc:sldMk cId="4203032416" sldId="284"/>
            <ac:spMk id="23" creationId="{29BF6CFE-E955-CD4D-8B8F-758785ABEC73}"/>
          </ac:spMkLst>
        </pc:spChg>
        <pc:spChg chg="del">
          <ac:chgData name="Beatrice Almström" userId="d8ff4b7e-7ed1-4423-88ba-0f22b11f00ce" providerId="ADAL" clId="{86003866-B6C5-1342-B414-F15EA6180763}" dt="2021-04-12T09:02:57.059" v="489" actId="478"/>
          <ac:spMkLst>
            <pc:docMk/>
            <pc:sldMk cId="4203032416" sldId="284"/>
            <ac:spMk id="25" creationId="{A1600865-1E32-F448-B96D-4046C84C1484}"/>
          </ac:spMkLst>
        </pc:spChg>
        <pc:spChg chg="mod">
          <ac:chgData name="Beatrice Almström" userId="d8ff4b7e-7ed1-4423-88ba-0f22b11f00ce" providerId="ADAL" clId="{86003866-B6C5-1342-B414-F15EA6180763}" dt="2021-04-12T10:25:53.948" v="1580" actId="13244"/>
          <ac:spMkLst>
            <pc:docMk/>
            <pc:sldMk cId="4203032416" sldId="284"/>
            <ac:spMk id="28" creationId="{4DE6B9D0-48F4-314E-B091-E3F7F6648516}"/>
          </ac:spMkLst>
        </pc:spChg>
        <pc:spChg chg="del">
          <ac:chgData name="Beatrice Almström" userId="d8ff4b7e-7ed1-4423-88ba-0f22b11f00ce" providerId="ADAL" clId="{86003866-B6C5-1342-B414-F15EA6180763}" dt="2021-04-12T11:20:33.251" v="1690" actId="478"/>
          <ac:spMkLst>
            <pc:docMk/>
            <pc:sldMk cId="4203032416" sldId="284"/>
            <ac:spMk id="29" creationId="{07E234F5-C8FF-6148-B55F-76A85D3273CD}"/>
          </ac:spMkLst>
        </pc:spChg>
        <pc:spChg chg="del">
          <ac:chgData name="Beatrice Almström" userId="d8ff4b7e-7ed1-4423-88ba-0f22b11f00ce" providerId="ADAL" clId="{86003866-B6C5-1342-B414-F15EA6180763}" dt="2021-04-12T11:20:33.251" v="1690" actId="478"/>
          <ac:spMkLst>
            <pc:docMk/>
            <pc:sldMk cId="4203032416" sldId="284"/>
            <ac:spMk id="30" creationId="{56EA1D03-A8D5-6640-A899-78F46C4CAD1F}"/>
          </ac:spMkLst>
        </pc:spChg>
        <pc:spChg chg="mod">
          <ac:chgData name="Beatrice Almström" userId="d8ff4b7e-7ed1-4423-88ba-0f22b11f00ce" providerId="ADAL" clId="{86003866-B6C5-1342-B414-F15EA6180763}" dt="2021-04-12T10:27:16.246" v="1594" actId="13244"/>
          <ac:spMkLst>
            <pc:docMk/>
            <pc:sldMk cId="4203032416" sldId="284"/>
            <ac:spMk id="31" creationId="{64DBD5F0-7815-064F-A292-D13DFFF618C0}"/>
          </ac:spMkLst>
        </pc:spChg>
        <pc:spChg chg="mod">
          <ac:chgData name="Beatrice Almström" userId="d8ff4b7e-7ed1-4423-88ba-0f22b11f00ce" providerId="ADAL" clId="{86003866-B6C5-1342-B414-F15EA6180763}" dt="2021-04-12T10:25:50.145" v="1579" actId="13244"/>
          <ac:spMkLst>
            <pc:docMk/>
            <pc:sldMk cId="4203032416" sldId="284"/>
            <ac:spMk id="37" creationId="{D46DC07D-9C7D-0547-8896-65C314D99B12}"/>
          </ac:spMkLst>
        </pc:spChg>
        <pc:spChg chg="mod">
          <ac:chgData name="Beatrice Almström" userId="d8ff4b7e-7ed1-4423-88ba-0f22b11f00ce" providerId="ADAL" clId="{86003866-B6C5-1342-B414-F15EA6180763}" dt="2021-04-12T10:25:57.289" v="1581" actId="13244"/>
          <ac:spMkLst>
            <pc:docMk/>
            <pc:sldMk cId="4203032416" sldId="284"/>
            <ac:spMk id="43" creationId="{2050062A-0D4C-EB44-847C-4052D202A6BA}"/>
          </ac:spMkLst>
        </pc:spChg>
        <pc:spChg chg="mod">
          <ac:chgData name="Beatrice Almström" userId="d8ff4b7e-7ed1-4423-88ba-0f22b11f00ce" providerId="ADAL" clId="{86003866-B6C5-1342-B414-F15EA6180763}" dt="2021-04-12T10:25:59.539" v="1582" actId="13244"/>
          <ac:spMkLst>
            <pc:docMk/>
            <pc:sldMk cId="4203032416" sldId="284"/>
            <ac:spMk id="46" creationId="{A78777DA-091E-5248-B141-D9DAE8BFB075}"/>
          </ac:spMkLst>
        </pc:spChg>
        <pc:spChg chg="mod">
          <ac:chgData name="Beatrice Almström" userId="d8ff4b7e-7ed1-4423-88ba-0f22b11f00ce" providerId="ADAL" clId="{86003866-B6C5-1342-B414-F15EA6180763}" dt="2021-04-12T10:26:01.745" v="1583" actId="13244"/>
          <ac:spMkLst>
            <pc:docMk/>
            <pc:sldMk cId="4203032416" sldId="284"/>
            <ac:spMk id="47" creationId="{5E753073-07E1-4B48-8EF4-7FFD3042E346}"/>
          </ac:spMkLst>
        </pc:spChg>
        <pc:spChg chg="mod">
          <ac:chgData name="Beatrice Almström" userId="d8ff4b7e-7ed1-4423-88ba-0f22b11f00ce" providerId="ADAL" clId="{86003866-B6C5-1342-B414-F15EA6180763}" dt="2021-04-12T10:26:04.298" v="1584" actId="13244"/>
          <ac:spMkLst>
            <pc:docMk/>
            <pc:sldMk cId="4203032416" sldId="284"/>
            <ac:spMk id="48" creationId="{F3883EC3-AEA7-F546-AD13-C8AFE713D0F5}"/>
          </ac:spMkLst>
        </pc:spChg>
        <pc:spChg chg="mod">
          <ac:chgData name="Beatrice Almström" userId="d8ff4b7e-7ed1-4423-88ba-0f22b11f00ce" providerId="ADAL" clId="{86003866-B6C5-1342-B414-F15EA6180763}" dt="2021-04-12T10:26:06.582" v="1585" actId="13244"/>
          <ac:spMkLst>
            <pc:docMk/>
            <pc:sldMk cId="4203032416" sldId="284"/>
            <ac:spMk id="49" creationId="{DF2DFAEA-8AD7-BE4A-A592-EB285ACC6E86}"/>
          </ac:spMkLst>
        </pc:spChg>
        <pc:spChg chg="mod">
          <ac:chgData name="Beatrice Almström" userId="d8ff4b7e-7ed1-4423-88ba-0f22b11f00ce" providerId="ADAL" clId="{86003866-B6C5-1342-B414-F15EA6180763}" dt="2021-04-12T10:26:08.787" v="1586" actId="13244"/>
          <ac:spMkLst>
            <pc:docMk/>
            <pc:sldMk cId="4203032416" sldId="284"/>
            <ac:spMk id="50" creationId="{C8B7A573-8B05-3A4C-912E-885361EBDC27}"/>
          </ac:spMkLst>
        </pc:spChg>
        <pc:spChg chg="mod">
          <ac:chgData name="Beatrice Almström" userId="d8ff4b7e-7ed1-4423-88ba-0f22b11f00ce" providerId="ADAL" clId="{86003866-B6C5-1342-B414-F15EA6180763}" dt="2021-04-12T10:26:11.015" v="1587" actId="13244"/>
          <ac:spMkLst>
            <pc:docMk/>
            <pc:sldMk cId="4203032416" sldId="284"/>
            <ac:spMk id="51" creationId="{2B8AAF5B-7C27-7641-A1C1-1C9A29DCADD7}"/>
          </ac:spMkLst>
        </pc:spChg>
        <pc:picChg chg="add mod">
          <ac:chgData name="Beatrice Almström" userId="d8ff4b7e-7ed1-4423-88ba-0f22b11f00ce" providerId="ADAL" clId="{86003866-B6C5-1342-B414-F15EA6180763}" dt="2021-04-12T12:57:13.139" v="2006" actId="1037"/>
          <ac:picMkLst>
            <pc:docMk/>
            <pc:sldMk cId="4203032416" sldId="284"/>
            <ac:picMk id="26" creationId="{B2E77A55-DA83-B945-AAE3-3F653E31CACA}"/>
          </ac:picMkLst>
        </pc:picChg>
        <pc:picChg chg="mod">
          <ac:chgData name="Beatrice Almström" userId="d8ff4b7e-7ed1-4423-88ba-0f22b11f00ce" providerId="ADAL" clId="{86003866-B6C5-1342-B414-F15EA6180763}" dt="2021-04-12T12:54:56.103" v="1878" actId="962"/>
          <ac:picMkLst>
            <pc:docMk/>
            <pc:sldMk cId="4203032416" sldId="284"/>
            <ac:picMk id="32" creationId="{F64EF1DD-136E-5D44-9009-424DAFB23CA5}"/>
          </ac:picMkLst>
        </pc:picChg>
        <pc:picChg chg="mod">
          <ac:chgData name="Beatrice Almström" userId="d8ff4b7e-7ed1-4423-88ba-0f22b11f00ce" providerId="ADAL" clId="{86003866-B6C5-1342-B414-F15EA6180763}" dt="2021-04-12T12:54:49.253" v="1868" actId="962"/>
          <ac:picMkLst>
            <pc:docMk/>
            <pc:sldMk cId="4203032416" sldId="284"/>
            <ac:picMk id="39" creationId="{4FAFD5DE-ECC4-B94F-94E1-74D64D7CDEF4}"/>
          </ac:picMkLst>
        </pc:picChg>
        <pc:picChg chg="mod">
          <ac:chgData name="Beatrice Almström" userId="d8ff4b7e-7ed1-4423-88ba-0f22b11f00ce" providerId="ADAL" clId="{86003866-B6C5-1342-B414-F15EA6180763}" dt="2021-04-12T10:27:08.583" v="1593" actId="13244"/>
          <ac:picMkLst>
            <pc:docMk/>
            <pc:sldMk cId="4203032416" sldId="284"/>
            <ac:picMk id="44" creationId="{69E619AA-3170-8A42-934D-6CB211633293}"/>
          </ac:picMkLst>
        </pc:picChg>
        <pc:cxnChg chg="mod">
          <ac:chgData name="Beatrice Almström" userId="d8ff4b7e-7ed1-4423-88ba-0f22b11f00ce" providerId="ADAL" clId="{86003866-B6C5-1342-B414-F15EA6180763}" dt="2021-04-12T09:28:09.754" v="938" actId="962"/>
          <ac:cxnSpMkLst>
            <pc:docMk/>
            <pc:sldMk cId="4203032416" sldId="284"/>
            <ac:cxnSpMk id="12" creationId="{85499BF3-7359-324E-888B-1BBC5C6DDDEA}"/>
          </ac:cxnSpMkLst>
        </pc:cxnChg>
        <pc:cxnChg chg="mod">
          <ac:chgData name="Beatrice Almström" userId="d8ff4b7e-7ed1-4423-88ba-0f22b11f00ce" providerId="ADAL" clId="{86003866-B6C5-1342-B414-F15EA6180763}" dt="2021-04-12T09:28:15.242" v="941" actId="962"/>
          <ac:cxnSpMkLst>
            <pc:docMk/>
            <pc:sldMk cId="4203032416" sldId="284"/>
            <ac:cxnSpMk id="21" creationId="{1B0802D6-6822-0044-9A6A-1A706C80DEB0}"/>
          </ac:cxnSpMkLst>
        </pc:cxnChg>
      </pc:sldChg>
      <pc:sldChg chg="addSp delSp modSp">
        <pc:chgData name="Beatrice Almström" userId="d8ff4b7e-7ed1-4423-88ba-0f22b11f00ce" providerId="ADAL" clId="{86003866-B6C5-1342-B414-F15EA6180763}" dt="2021-04-12T12:57:17.859" v="2008" actId="1037"/>
        <pc:sldMkLst>
          <pc:docMk/>
          <pc:sldMk cId="3465671525" sldId="285"/>
        </pc:sldMkLst>
        <pc:spChg chg="add mod">
          <ac:chgData name="Beatrice Almström" userId="d8ff4b7e-7ed1-4423-88ba-0f22b11f00ce" providerId="ADAL" clId="{86003866-B6C5-1342-B414-F15EA6180763}" dt="2021-04-12T10:28:07.061" v="1600" actId="13244"/>
          <ac:spMkLst>
            <pc:docMk/>
            <pc:sldMk cId="3465671525" sldId="285"/>
            <ac:spMk id="2" creationId="{52722BD9-C719-7C48-A180-865CEF7E78E6}"/>
          </ac:spMkLst>
        </pc:spChg>
        <pc:spChg chg="mod">
          <ac:chgData name="Beatrice Almström" userId="d8ff4b7e-7ed1-4423-88ba-0f22b11f00ce" providerId="ADAL" clId="{86003866-B6C5-1342-B414-F15EA6180763}" dt="2021-04-12T09:28:22.230" v="943" actId="962"/>
          <ac:spMkLst>
            <pc:docMk/>
            <pc:sldMk cId="3465671525" sldId="285"/>
            <ac:spMk id="4" creationId="{42F485F6-97BC-0E4B-BD46-82FF53BAD18E}"/>
          </ac:spMkLst>
        </pc:spChg>
        <pc:spChg chg="del">
          <ac:chgData name="Beatrice Almström" userId="d8ff4b7e-7ed1-4423-88ba-0f22b11f00ce" providerId="ADAL" clId="{86003866-B6C5-1342-B414-F15EA6180763}" dt="2021-04-12T11:20:50.515" v="1693" actId="478"/>
          <ac:spMkLst>
            <pc:docMk/>
            <pc:sldMk cId="3465671525" sldId="285"/>
            <ac:spMk id="20" creationId="{BEF70608-FD3D-7747-BCF7-D2AB68EE58D8}"/>
          </ac:spMkLst>
        </pc:spChg>
        <pc:spChg chg="mod">
          <ac:chgData name="Beatrice Almström" userId="d8ff4b7e-7ed1-4423-88ba-0f22b11f00ce" providerId="ADAL" clId="{86003866-B6C5-1342-B414-F15EA6180763}" dt="2021-04-12T10:27:54.371" v="1598" actId="13244"/>
          <ac:spMkLst>
            <pc:docMk/>
            <pc:sldMk cId="3465671525" sldId="285"/>
            <ac:spMk id="22" creationId="{B9F10CD5-DB98-A741-AC6A-1AF228A0305B}"/>
          </ac:spMkLst>
        </pc:spChg>
        <pc:spChg chg="del">
          <ac:chgData name="Beatrice Almström" userId="d8ff4b7e-7ed1-4423-88ba-0f22b11f00ce" providerId="ADAL" clId="{86003866-B6C5-1342-B414-F15EA6180763}" dt="2021-04-12T11:20:50.515" v="1693" actId="478"/>
          <ac:spMkLst>
            <pc:docMk/>
            <pc:sldMk cId="3465671525" sldId="285"/>
            <ac:spMk id="23" creationId="{E29195C7-3B64-2C4E-84C9-4D20F27774C0}"/>
          </ac:spMkLst>
        </pc:spChg>
        <pc:spChg chg="del">
          <ac:chgData name="Beatrice Almström" userId="d8ff4b7e-7ed1-4423-88ba-0f22b11f00ce" providerId="ADAL" clId="{86003866-B6C5-1342-B414-F15EA6180763}" dt="2021-04-12T09:03:41.788" v="558" actId="478"/>
          <ac:spMkLst>
            <pc:docMk/>
            <pc:sldMk cId="3465671525" sldId="285"/>
            <ac:spMk id="25" creationId="{A1600865-1E32-F448-B96D-4046C84C1484}"/>
          </ac:spMkLst>
        </pc:spChg>
        <pc:spChg chg="del">
          <ac:chgData name="Beatrice Almström" userId="d8ff4b7e-7ed1-4423-88ba-0f22b11f00ce" providerId="ADAL" clId="{86003866-B6C5-1342-B414-F15EA6180763}" dt="2021-04-12T11:20:50.515" v="1693" actId="478"/>
          <ac:spMkLst>
            <pc:docMk/>
            <pc:sldMk cId="3465671525" sldId="285"/>
            <ac:spMk id="28" creationId="{FE65FF17-7C51-D44C-A9DB-882DD29E7545}"/>
          </ac:spMkLst>
        </pc:spChg>
        <pc:spChg chg="mod">
          <ac:chgData name="Beatrice Almström" userId="d8ff4b7e-7ed1-4423-88ba-0f22b11f00ce" providerId="ADAL" clId="{86003866-B6C5-1342-B414-F15EA6180763}" dt="2021-04-12T10:27:58.737" v="1599" actId="13244"/>
          <ac:spMkLst>
            <pc:docMk/>
            <pc:sldMk cId="3465671525" sldId="285"/>
            <ac:spMk id="29" creationId="{496E2ACA-C237-2244-A29D-61DCDC56A63C}"/>
          </ac:spMkLst>
        </pc:spChg>
        <pc:spChg chg="mod">
          <ac:chgData name="Beatrice Almström" userId="d8ff4b7e-7ed1-4423-88ba-0f22b11f00ce" providerId="ADAL" clId="{86003866-B6C5-1342-B414-F15EA6180763}" dt="2021-04-12T10:28:19.212" v="1602" actId="13244"/>
          <ac:spMkLst>
            <pc:docMk/>
            <pc:sldMk cId="3465671525" sldId="285"/>
            <ac:spMk id="30" creationId="{ED30BA32-00BA-8442-B3C5-1E8309B7F34B}"/>
          </ac:spMkLst>
        </pc:spChg>
        <pc:spChg chg="mod">
          <ac:chgData name="Beatrice Almström" userId="d8ff4b7e-7ed1-4423-88ba-0f22b11f00ce" providerId="ADAL" clId="{86003866-B6C5-1342-B414-F15EA6180763}" dt="2021-04-12T10:27:58.737" v="1599" actId="13244"/>
          <ac:spMkLst>
            <pc:docMk/>
            <pc:sldMk cId="3465671525" sldId="285"/>
            <ac:spMk id="41" creationId="{C98A4071-7727-F24D-BADF-B5B4E05D6FCC}"/>
          </ac:spMkLst>
        </pc:spChg>
        <pc:spChg chg="mod">
          <ac:chgData name="Beatrice Almström" userId="d8ff4b7e-7ed1-4423-88ba-0f22b11f00ce" providerId="ADAL" clId="{86003866-B6C5-1342-B414-F15EA6180763}" dt="2021-04-12T10:27:58.737" v="1599" actId="13244"/>
          <ac:spMkLst>
            <pc:docMk/>
            <pc:sldMk cId="3465671525" sldId="285"/>
            <ac:spMk id="42" creationId="{42FE2F1B-58FC-1240-AAA0-E6EB291882D4}"/>
          </ac:spMkLst>
        </pc:spChg>
        <pc:spChg chg="mod">
          <ac:chgData name="Beatrice Almström" userId="d8ff4b7e-7ed1-4423-88ba-0f22b11f00ce" providerId="ADAL" clId="{86003866-B6C5-1342-B414-F15EA6180763}" dt="2021-04-12T10:27:58.737" v="1599" actId="13244"/>
          <ac:spMkLst>
            <pc:docMk/>
            <pc:sldMk cId="3465671525" sldId="285"/>
            <ac:spMk id="45" creationId="{7A179621-C262-B14B-A29D-2AEAE082E97E}"/>
          </ac:spMkLst>
        </pc:spChg>
        <pc:spChg chg="mod">
          <ac:chgData name="Beatrice Almström" userId="d8ff4b7e-7ed1-4423-88ba-0f22b11f00ce" providerId="ADAL" clId="{86003866-B6C5-1342-B414-F15EA6180763}" dt="2021-04-12T10:27:58.737" v="1599" actId="13244"/>
          <ac:spMkLst>
            <pc:docMk/>
            <pc:sldMk cId="3465671525" sldId="285"/>
            <ac:spMk id="46" creationId="{F006ADCF-86A0-D847-94BF-1EEB757DF992}"/>
          </ac:spMkLst>
        </pc:spChg>
        <pc:spChg chg="mod">
          <ac:chgData name="Beatrice Almström" userId="d8ff4b7e-7ed1-4423-88ba-0f22b11f00ce" providerId="ADAL" clId="{86003866-B6C5-1342-B414-F15EA6180763}" dt="2021-04-12T10:27:58.737" v="1599" actId="13244"/>
          <ac:spMkLst>
            <pc:docMk/>
            <pc:sldMk cId="3465671525" sldId="285"/>
            <ac:spMk id="47" creationId="{EA91BDA0-7A3E-414E-82B5-35A2A08116FF}"/>
          </ac:spMkLst>
        </pc:spChg>
        <pc:spChg chg="mod">
          <ac:chgData name="Beatrice Almström" userId="d8ff4b7e-7ed1-4423-88ba-0f22b11f00ce" providerId="ADAL" clId="{86003866-B6C5-1342-B414-F15EA6180763}" dt="2021-04-12T10:27:50.467" v="1597" actId="13244"/>
          <ac:spMkLst>
            <pc:docMk/>
            <pc:sldMk cId="3465671525" sldId="285"/>
            <ac:spMk id="48" creationId="{BB328146-B884-2141-AA92-821763984493}"/>
          </ac:spMkLst>
        </pc:spChg>
        <pc:spChg chg="mod">
          <ac:chgData name="Beatrice Almström" userId="d8ff4b7e-7ed1-4423-88ba-0f22b11f00ce" providerId="ADAL" clId="{86003866-B6C5-1342-B414-F15EA6180763}" dt="2021-04-12T10:27:47.654" v="1596" actId="13244"/>
          <ac:spMkLst>
            <pc:docMk/>
            <pc:sldMk cId="3465671525" sldId="285"/>
            <ac:spMk id="49" creationId="{7F9DD207-6A23-E448-A41B-479A0E6F6CAA}"/>
          </ac:spMkLst>
        </pc:spChg>
        <pc:picChg chg="add mod">
          <ac:chgData name="Beatrice Almström" userId="d8ff4b7e-7ed1-4423-88ba-0f22b11f00ce" providerId="ADAL" clId="{86003866-B6C5-1342-B414-F15EA6180763}" dt="2021-04-12T12:57:17.859" v="2008" actId="1037"/>
          <ac:picMkLst>
            <pc:docMk/>
            <pc:sldMk cId="3465671525" sldId="285"/>
            <ac:picMk id="24" creationId="{D43F013B-7E54-7444-8F69-0CFACB5267A6}"/>
          </ac:picMkLst>
        </pc:picChg>
        <pc:picChg chg="mod">
          <ac:chgData name="Beatrice Almström" userId="d8ff4b7e-7ed1-4423-88ba-0f22b11f00ce" providerId="ADAL" clId="{86003866-B6C5-1342-B414-F15EA6180763}" dt="2021-04-12T12:55:05.341" v="1888" actId="962"/>
          <ac:picMkLst>
            <pc:docMk/>
            <pc:sldMk cId="3465671525" sldId="285"/>
            <ac:picMk id="31" creationId="{82916E46-F344-E644-AA84-BC6AE4850372}"/>
          </ac:picMkLst>
        </pc:picChg>
        <pc:picChg chg="mod">
          <ac:chgData name="Beatrice Almström" userId="d8ff4b7e-7ed1-4423-88ba-0f22b11f00ce" providerId="ADAL" clId="{86003866-B6C5-1342-B414-F15EA6180763}" dt="2021-04-12T10:28:12.889" v="1601" actId="13244"/>
          <ac:picMkLst>
            <pc:docMk/>
            <pc:sldMk cId="3465671525" sldId="285"/>
            <ac:picMk id="44" creationId="{69E619AA-3170-8A42-934D-6CB211633293}"/>
          </ac:picMkLst>
        </pc:picChg>
        <pc:cxnChg chg="mod">
          <ac:chgData name="Beatrice Almström" userId="d8ff4b7e-7ed1-4423-88ba-0f22b11f00ce" providerId="ADAL" clId="{86003866-B6C5-1342-B414-F15EA6180763}" dt="2021-04-12T09:28:22.230" v="943" actId="962"/>
          <ac:cxnSpMkLst>
            <pc:docMk/>
            <pc:sldMk cId="3465671525" sldId="285"/>
            <ac:cxnSpMk id="12" creationId="{85499BF3-7359-324E-888B-1BBC5C6DDDEA}"/>
          </ac:cxnSpMkLst>
        </pc:cxnChg>
        <pc:cxnChg chg="mod">
          <ac:chgData name="Beatrice Almström" userId="d8ff4b7e-7ed1-4423-88ba-0f22b11f00ce" providerId="ADAL" clId="{86003866-B6C5-1342-B414-F15EA6180763}" dt="2021-04-12T09:28:26.199" v="944" actId="962"/>
          <ac:cxnSpMkLst>
            <pc:docMk/>
            <pc:sldMk cId="3465671525" sldId="285"/>
            <ac:cxnSpMk id="21" creationId="{1B0802D6-6822-0044-9A6A-1A706C80DEB0}"/>
          </ac:cxnSpMkLst>
        </pc:cxnChg>
      </pc:sldChg>
      <pc:sldChg chg="addSp delSp modSp">
        <pc:chgData name="Beatrice Almström" userId="d8ff4b7e-7ed1-4423-88ba-0f22b11f00ce" providerId="ADAL" clId="{86003866-B6C5-1342-B414-F15EA6180763}" dt="2021-04-12T12:57:22.227" v="2010" actId="1037"/>
        <pc:sldMkLst>
          <pc:docMk/>
          <pc:sldMk cId="707967132" sldId="286"/>
        </pc:sldMkLst>
        <pc:spChg chg="add mod">
          <ac:chgData name="Beatrice Almström" userId="d8ff4b7e-7ed1-4423-88ba-0f22b11f00ce" providerId="ADAL" clId="{86003866-B6C5-1342-B414-F15EA6180763}" dt="2021-04-12T10:29:14.450" v="1609" actId="13244"/>
          <ac:spMkLst>
            <pc:docMk/>
            <pc:sldMk cId="707967132" sldId="286"/>
            <ac:spMk id="2" creationId="{E066F9CB-F657-EA44-A9C8-EE1E5D5A57E1}"/>
          </ac:spMkLst>
        </pc:spChg>
        <pc:spChg chg="mod">
          <ac:chgData name="Beatrice Almström" userId="d8ff4b7e-7ed1-4423-88ba-0f22b11f00ce" providerId="ADAL" clId="{86003866-B6C5-1342-B414-F15EA6180763}" dt="2021-04-12T09:28:33.885" v="946" actId="962"/>
          <ac:spMkLst>
            <pc:docMk/>
            <pc:sldMk cId="707967132" sldId="286"/>
            <ac:spMk id="4" creationId="{42F485F6-97BC-0E4B-BD46-82FF53BAD18E}"/>
          </ac:spMkLst>
        </pc:spChg>
        <pc:spChg chg="del">
          <ac:chgData name="Beatrice Almström" userId="d8ff4b7e-7ed1-4423-88ba-0f22b11f00ce" providerId="ADAL" clId="{86003866-B6C5-1342-B414-F15EA6180763}" dt="2021-04-12T11:21:00.715" v="1696" actId="478"/>
          <ac:spMkLst>
            <pc:docMk/>
            <pc:sldMk cId="707967132" sldId="286"/>
            <ac:spMk id="20" creationId="{B3EBFEEA-F590-C04C-928A-88C311048C12}"/>
          </ac:spMkLst>
        </pc:spChg>
        <pc:spChg chg="del">
          <ac:chgData name="Beatrice Almström" userId="d8ff4b7e-7ed1-4423-88ba-0f22b11f00ce" providerId="ADAL" clId="{86003866-B6C5-1342-B414-F15EA6180763}" dt="2021-04-12T11:21:00.715" v="1696" actId="478"/>
          <ac:spMkLst>
            <pc:docMk/>
            <pc:sldMk cId="707967132" sldId="286"/>
            <ac:spMk id="22" creationId="{1E9FDC4C-6F9F-CA4A-AA03-D3BAA24867A2}"/>
          </ac:spMkLst>
        </pc:spChg>
        <pc:spChg chg="del">
          <ac:chgData name="Beatrice Almström" userId="d8ff4b7e-7ed1-4423-88ba-0f22b11f00ce" providerId="ADAL" clId="{86003866-B6C5-1342-B414-F15EA6180763}" dt="2021-04-12T11:21:00.715" v="1696" actId="478"/>
          <ac:spMkLst>
            <pc:docMk/>
            <pc:sldMk cId="707967132" sldId="286"/>
            <ac:spMk id="23" creationId="{C80B11A8-3F4B-2A4C-8E2F-4097D016C19F}"/>
          </ac:spMkLst>
        </pc:spChg>
        <pc:spChg chg="del">
          <ac:chgData name="Beatrice Almström" userId="d8ff4b7e-7ed1-4423-88ba-0f22b11f00ce" providerId="ADAL" clId="{86003866-B6C5-1342-B414-F15EA6180763}" dt="2021-04-12T09:04:13.444" v="606" actId="478"/>
          <ac:spMkLst>
            <pc:docMk/>
            <pc:sldMk cId="707967132" sldId="286"/>
            <ac:spMk id="25" creationId="{A1600865-1E32-F448-B96D-4046C84C1484}"/>
          </ac:spMkLst>
        </pc:spChg>
        <pc:spChg chg="mod">
          <ac:chgData name="Beatrice Almström" userId="d8ff4b7e-7ed1-4423-88ba-0f22b11f00ce" providerId="ADAL" clId="{86003866-B6C5-1342-B414-F15EA6180763}" dt="2021-04-12T11:42:38.676" v="1711" actId="13244"/>
          <ac:spMkLst>
            <pc:docMk/>
            <pc:sldMk cId="707967132" sldId="286"/>
            <ac:spMk id="28" creationId="{808B4F85-8E5D-8C4A-9F30-4FCB35B09136}"/>
          </ac:spMkLst>
        </pc:spChg>
        <pc:spChg chg="mod">
          <ac:chgData name="Beatrice Almström" userId="d8ff4b7e-7ed1-4423-88ba-0f22b11f00ce" providerId="ADAL" clId="{86003866-B6C5-1342-B414-F15EA6180763}" dt="2021-04-12T10:29:03.426" v="1607" actId="13244"/>
          <ac:spMkLst>
            <pc:docMk/>
            <pc:sldMk cId="707967132" sldId="286"/>
            <ac:spMk id="42" creationId="{A601FD2A-3689-5E45-888B-B4DD94FE9DE3}"/>
          </ac:spMkLst>
        </pc:spChg>
        <pc:spChg chg="mod">
          <ac:chgData name="Beatrice Almström" userId="d8ff4b7e-7ed1-4423-88ba-0f22b11f00ce" providerId="ADAL" clId="{86003866-B6C5-1342-B414-F15EA6180763}" dt="2021-04-12T10:29:00.186" v="1606" actId="13244"/>
          <ac:spMkLst>
            <pc:docMk/>
            <pc:sldMk cId="707967132" sldId="286"/>
            <ac:spMk id="52" creationId="{1023B731-5555-D149-B6D5-7AC86E07E67E}"/>
          </ac:spMkLst>
        </pc:spChg>
        <pc:spChg chg="mod">
          <ac:chgData name="Beatrice Almström" userId="d8ff4b7e-7ed1-4423-88ba-0f22b11f00ce" providerId="ADAL" clId="{86003866-B6C5-1342-B414-F15EA6180763}" dt="2021-04-12T10:29:10.312" v="1608" actId="13244"/>
          <ac:spMkLst>
            <pc:docMk/>
            <pc:sldMk cId="707967132" sldId="286"/>
            <ac:spMk id="54" creationId="{F12B6D64-EBEC-4348-8998-090317221862}"/>
          </ac:spMkLst>
        </pc:spChg>
        <pc:spChg chg="mod">
          <ac:chgData name="Beatrice Almström" userId="d8ff4b7e-7ed1-4423-88ba-0f22b11f00ce" providerId="ADAL" clId="{86003866-B6C5-1342-B414-F15EA6180763}" dt="2021-04-12T10:29:10.312" v="1608" actId="13244"/>
          <ac:spMkLst>
            <pc:docMk/>
            <pc:sldMk cId="707967132" sldId="286"/>
            <ac:spMk id="55" creationId="{62ACD8E1-84D7-EB47-81C8-E099FA4925DF}"/>
          </ac:spMkLst>
        </pc:spChg>
        <pc:spChg chg="mod">
          <ac:chgData name="Beatrice Almström" userId="d8ff4b7e-7ed1-4423-88ba-0f22b11f00ce" providerId="ADAL" clId="{86003866-B6C5-1342-B414-F15EA6180763}" dt="2021-04-12T10:29:10.312" v="1608" actId="13244"/>
          <ac:spMkLst>
            <pc:docMk/>
            <pc:sldMk cId="707967132" sldId="286"/>
            <ac:spMk id="56" creationId="{431AFE57-83A2-0549-9477-5A0A91367C82}"/>
          </ac:spMkLst>
        </pc:spChg>
        <pc:spChg chg="mod">
          <ac:chgData name="Beatrice Almström" userId="d8ff4b7e-7ed1-4423-88ba-0f22b11f00ce" providerId="ADAL" clId="{86003866-B6C5-1342-B414-F15EA6180763}" dt="2021-04-12T10:29:10.312" v="1608" actId="13244"/>
          <ac:spMkLst>
            <pc:docMk/>
            <pc:sldMk cId="707967132" sldId="286"/>
            <ac:spMk id="57" creationId="{64E2FADC-F267-9C4D-91B9-7968F22C55E3}"/>
          </ac:spMkLst>
        </pc:spChg>
        <pc:spChg chg="mod">
          <ac:chgData name="Beatrice Almström" userId="d8ff4b7e-7ed1-4423-88ba-0f22b11f00ce" providerId="ADAL" clId="{86003866-B6C5-1342-B414-F15EA6180763}" dt="2021-04-12T10:28:45.820" v="1605" actId="13244"/>
          <ac:spMkLst>
            <pc:docMk/>
            <pc:sldMk cId="707967132" sldId="286"/>
            <ac:spMk id="58" creationId="{3AFC796C-2AA2-7C41-A878-E23E693088B8}"/>
          </ac:spMkLst>
        </pc:spChg>
        <pc:spChg chg="mod">
          <ac:chgData name="Beatrice Almström" userId="d8ff4b7e-7ed1-4423-88ba-0f22b11f00ce" providerId="ADAL" clId="{86003866-B6C5-1342-B414-F15EA6180763}" dt="2021-04-12T10:28:42.376" v="1604" actId="13244"/>
          <ac:spMkLst>
            <pc:docMk/>
            <pc:sldMk cId="707967132" sldId="286"/>
            <ac:spMk id="59" creationId="{04551D00-84D0-C14D-A2F3-292DB0B9595B}"/>
          </ac:spMkLst>
        </pc:spChg>
        <pc:spChg chg="mod">
          <ac:chgData name="Beatrice Almström" userId="d8ff4b7e-7ed1-4423-88ba-0f22b11f00ce" providerId="ADAL" clId="{86003866-B6C5-1342-B414-F15EA6180763}" dt="2021-04-12T10:28:37.539" v="1603" actId="13244"/>
          <ac:spMkLst>
            <pc:docMk/>
            <pc:sldMk cId="707967132" sldId="286"/>
            <ac:spMk id="60" creationId="{87B47650-B45D-7644-A389-33FCCDD44461}"/>
          </ac:spMkLst>
        </pc:spChg>
        <pc:picChg chg="add mod">
          <ac:chgData name="Beatrice Almström" userId="d8ff4b7e-7ed1-4423-88ba-0f22b11f00ce" providerId="ADAL" clId="{86003866-B6C5-1342-B414-F15EA6180763}" dt="2021-04-12T12:57:22.227" v="2010" actId="1037"/>
          <ac:picMkLst>
            <pc:docMk/>
            <pc:sldMk cId="707967132" sldId="286"/>
            <ac:picMk id="24" creationId="{5F9800A1-0AFA-5143-89DF-F74B1E5A6A40}"/>
          </ac:picMkLst>
        </pc:picChg>
        <pc:picChg chg="mod">
          <ac:chgData name="Beatrice Almström" userId="d8ff4b7e-7ed1-4423-88ba-0f22b11f00ce" providerId="ADAL" clId="{86003866-B6C5-1342-B414-F15EA6180763}" dt="2021-04-12T12:55:11.925" v="1898" actId="962"/>
          <ac:picMkLst>
            <pc:docMk/>
            <pc:sldMk cId="707967132" sldId="286"/>
            <ac:picMk id="29" creationId="{04B2013E-E89C-6E43-9F5B-0CB948EA2D50}"/>
          </ac:picMkLst>
        </pc:picChg>
        <pc:picChg chg="mod">
          <ac:chgData name="Beatrice Almström" userId="d8ff4b7e-7ed1-4423-88ba-0f22b11f00ce" providerId="ADAL" clId="{86003866-B6C5-1342-B414-F15EA6180763}" dt="2021-04-12T10:29:18.670" v="1610" actId="13244"/>
          <ac:picMkLst>
            <pc:docMk/>
            <pc:sldMk cId="707967132" sldId="286"/>
            <ac:picMk id="44" creationId="{69E619AA-3170-8A42-934D-6CB211633293}"/>
          </ac:picMkLst>
        </pc:picChg>
        <pc:cxnChg chg="mod">
          <ac:chgData name="Beatrice Almström" userId="d8ff4b7e-7ed1-4423-88ba-0f22b11f00ce" providerId="ADAL" clId="{86003866-B6C5-1342-B414-F15EA6180763}" dt="2021-04-12T09:28:33.885" v="946" actId="962"/>
          <ac:cxnSpMkLst>
            <pc:docMk/>
            <pc:sldMk cId="707967132" sldId="286"/>
            <ac:cxnSpMk id="12" creationId="{85499BF3-7359-324E-888B-1BBC5C6DDDEA}"/>
          </ac:cxnSpMkLst>
        </pc:cxnChg>
        <pc:cxnChg chg="mod">
          <ac:chgData name="Beatrice Almström" userId="d8ff4b7e-7ed1-4423-88ba-0f22b11f00ce" providerId="ADAL" clId="{86003866-B6C5-1342-B414-F15EA6180763}" dt="2021-04-12T09:28:38.293" v="949" actId="962"/>
          <ac:cxnSpMkLst>
            <pc:docMk/>
            <pc:sldMk cId="707967132" sldId="286"/>
            <ac:cxnSpMk id="21" creationId="{1B0802D6-6822-0044-9A6A-1A706C80DEB0}"/>
          </ac:cxnSpMkLst>
        </pc:cxnChg>
      </pc:sldChg>
      <pc:sldChg chg="addSp delSp modSp">
        <pc:chgData name="Beatrice Almström" userId="d8ff4b7e-7ed1-4423-88ba-0f22b11f00ce" providerId="ADAL" clId="{86003866-B6C5-1342-B414-F15EA6180763}" dt="2021-04-12T12:57:27.035" v="2012" actId="1037"/>
        <pc:sldMkLst>
          <pc:docMk/>
          <pc:sldMk cId="2288512052" sldId="287"/>
        </pc:sldMkLst>
        <pc:spChg chg="add mod">
          <ac:chgData name="Beatrice Almström" userId="d8ff4b7e-7ed1-4423-88ba-0f22b11f00ce" providerId="ADAL" clId="{86003866-B6C5-1342-B414-F15EA6180763}" dt="2021-04-12T10:30:13.244" v="1617" actId="13244"/>
          <ac:spMkLst>
            <pc:docMk/>
            <pc:sldMk cId="2288512052" sldId="287"/>
            <ac:spMk id="3" creationId="{CBEEC60E-6D75-B14B-9729-6A5A268B217D}"/>
          </ac:spMkLst>
        </pc:spChg>
        <pc:spChg chg="mod">
          <ac:chgData name="Beatrice Almström" userId="d8ff4b7e-7ed1-4423-88ba-0f22b11f00ce" providerId="ADAL" clId="{86003866-B6C5-1342-B414-F15EA6180763}" dt="2021-04-12T09:28:46.058" v="951" actId="962"/>
          <ac:spMkLst>
            <pc:docMk/>
            <pc:sldMk cId="2288512052" sldId="287"/>
            <ac:spMk id="4" creationId="{42F485F6-97BC-0E4B-BD46-82FF53BAD18E}"/>
          </ac:spMkLst>
        </pc:spChg>
        <pc:spChg chg="del">
          <ac:chgData name="Beatrice Almström" userId="d8ff4b7e-7ed1-4423-88ba-0f22b11f00ce" providerId="ADAL" clId="{86003866-B6C5-1342-B414-F15EA6180763}" dt="2021-04-12T11:21:10.667" v="1699" actId="478"/>
          <ac:spMkLst>
            <pc:docMk/>
            <pc:sldMk cId="2288512052" sldId="287"/>
            <ac:spMk id="22" creationId="{7C445F26-3A3C-AD4A-9D9D-326CA39A297B}"/>
          </ac:spMkLst>
        </pc:spChg>
        <pc:spChg chg="del">
          <ac:chgData name="Beatrice Almström" userId="d8ff4b7e-7ed1-4423-88ba-0f22b11f00ce" providerId="ADAL" clId="{86003866-B6C5-1342-B414-F15EA6180763}" dt="2021-04-12T11:21:10.667" v="1699" actId="478"/>
          <ac:spMkLst>
            <pc:docMk/>
            <pc:sldMk cId="2288512052" sldId="287"/>
            <ac:spMk id="23" creationId="{EB613D31-42BF-7845-8B83-0A32C4C7CF09}"/>
          </ac:spMkLst>
        </pc:spChg>
        <pc:spChg chg="del">
          <ac:chgData name="Beatrice Almström" userId="d8ff4b7e-7ed1-4423-88ba-0f22b11f00ce" providerId="ADAL" clId="{86003866-B6C5-1342-B414-F15EA6180763}" dt="2021-04-12T09:04:59.030" v="656" actId="478"/>
          <ac:spMkLst>
            <pc:docMk/>
            <pc:sldMk cId="2288512052" sldId="287"/>
            <ac:spMk id="25" creationId="{A1600865-1E32-F448-B96D-4046C84C1484}"/>
          </ac:spMkLst>
        </pc:spChg>
        <pc:spChg chg="del">
          <ac:chgData name="Beatrice Almström" userId="d8ff4b7e-7ed1-4423-88ba-0f22b11f00ce" providerId="ADAL" clId="{86003866-B6C5-1342-B414-F15EA6180763}" dt="2021-04-12T11:21:10.667" v="1699" actId="478"/>
          <ac:spMkLst>
            <pc:docMk/>
            <pc:sldMk cId="2288512052" sldId="287"/>
            <ac:spMk id="28" creationId="{DFA0B531-CB6B-FB4D-83DC-EA69197BD827}"/>
          </ac:spMkLst>
        </pc:spChg>
        <pc:spChg chg="mod">
          <ac:chgData name="Beatrice Almström" userId="d8ff4b7e-7ed1-4423-88ba-0f22b11f00ce" providerId="ADAL" clId="{86003866-B6C5-1342-B414-F15EA6180763}" dt="2021-04-12T10:30:08.306" v="1616" actId="13244"/>
          <ac:spMkLst>
            <pc:docMk/>
            <pc:sldMk cId="2288512052" sldId="287"/>
            <ac:spMk id="29" creationId="{40E8F4AE-8E87-3D47-ABD9-944A2419316D}"/>
          </ac:spMkLst>
        </pc:spChg>
        <pc:spChg chg="mod">
          <ac:chgData name="Beatrice Almström" userId="d8ff4b7e-7ed1-4423-88ba-0f22b11f00ce" providerId="ADAL" clId="{86003866-B6C5-1342-B414-F15EA6180763}" dt="2021-04-12T10:30:26.340" v="1619" actId="13244"/>
          <ac:spMkLst>
            <pc:docMk/>
            <pc:sldMk cId="2288512052" sldId="287"/>
            <ac:spMk id="31" creationId="{33DBB9AA-9312-3542-BA76-91A335C4CE5A}"/>
          </ac:spMkLst>
        </pc:spChg>
        <pc:spChg chg="mod">
          <ac:chgData name="Beatrice Almström" userId="d8ff4b7e-7ed1-4423-88ba-0f22b11f00ce" providerId="ADAL" clId="{86003866-B6C5-1342-B414-F15EA6180763}" dt="2021-04-12T10:30:02.411" v="1615" actId="13244"/>
          <ac:spMkLst>
            <pc:docMk/>
            <pc:sldMk cId="2288512052" sldId="287"/>
            <ac:spMk id="39" creationId="{6D33D5DC-A566-804F-B14E-9DE041364239}"/>
          </ac:spMkLst>
        </pc:spChg>
        <pc:spChg chg="mod">
          <ac:chgData name="Beatrice Almström" userId="d8ff4b7e-7ed1-4423-88ba-0f22b11f00ce" providerId="ADAL" clId="{86003866-B6C5-1342-B414-F15EA6180763}" dt="2021-04-12T10:30:02.411" v="1615" actId="13244"/>
          <ac:spMkLst>
            <pc:docMk/>
            <pc:sldMk cId="2288512052" sldId="287"/>
            <ac:spMk id="40" creationId="{1C50E8D7-9324-2146-B1FA-E73CCFDC2E64}"/>
          </ac:spMkLst>
        </pc:spChg>
        <pc:spChg chg="mod">
          <ac:chgData name="Beatrice Almström" userId="d8ff4b7e-7ed1-4423-88ba-0f22b11f00ce" providerId="ADAL" clId="{86003866-B6C5-1342-B414-F15EA6180763}" dt="2021-04-12T10:30:08.306" v="1616" actId="13244"/>
          <ac:spMkLst>
            <pc:docMk/>
            <pc:sldMk cId="2288512052" sldId="287"/>
            <ac:spMk id="45" creationId="{B3A4032B-0488-B14B-BCC5-A9047F14D56B}"/>
          </ac:spMkLst>
        </pc:spChg>
        <pc:spChg chg="mod">
          <ac:chgData name="Beatrice Almström" userId="d8ff4b7e-7ed1-4423-88ba-0f22b11f00ce" providerId="ADAL" clId="{86003866-B6C5-1342-B414-F15EA6180763}" dt="2021-04-12T10:30:08.306" v="1616" actId="13244"/>
          <ac:spMkLst>
            <pc:docMk/>
            <pc:sldMk cId="2288512052" sldId="287"/>
            <ac:spMk id="46" creationId="{70507404-3328-8A45-9A95-1C0A972195CD}"/>
          </ac:spMkLst>
        </pc:spChg>
        <pc:spChg chg="mod">
          <ac:chgData name="Beatrice Almström" userId="d8ff4b7e-7ed1-4423-88ba-0f22b11f00ce" providerId="ADAL" clId="{86003866-B6C5-1342-B414-F15EA6180763}" dt="2021-04-12T10:30:08.306" v="1616" actId="13244"/>
          <ac:spMkLst>
            <pc:docMk/>
            <pc:sldMk cId="2288512052" sldId="287"/>
            <ac:spMk id="47" creationId="{6264ABB5-9411-1845-852B-BFB9849C088B}"/>
          </ac:spMkLst>
        </pc:spChg>
        <pc:spChg chg="mod">
          <ac:chgData name="Beatrice Almström" userId="d8ff4b7e-7ed1-4423-88ba-0f22b11f00ce" providerId="ADAL" clId="{86003866-B6C5-1342-B414-F15EA6180763}" dt="2021-04-12T10:29:53.231" v="1614" actId="13244"/>
          <ac:spMkLst>
            <pc:docMk/>
            <pc:sldMk cId="2288512052" sldId="287"/>
            <ac:spMk id="48" creationId="{79FB3A8E-6521-944D-8371-A529D1847239}"/>
          </ac:spMkLst>
        </pc:spChg>
        <pc:spChg chg="mod">
          <ac:chgData name="Beatrice Almström" userId="d8ff4b7e-7ed1-4423-88ba-0f22b11f00ce" providerId="ADAL" clId="{86003866-B6C5-1342-B414-F15EA6180763}" dt="2021-04-12T10:29:49.698" v="1613" actId="13244"/>
          <ac:spMkLst>
            <pc:docMk/>
            <pc:sldMk cId="2288512052" sldId="287"/>
            <ac:spMk id="49" creationId="{B48FBD00-F4FF-4243-A442-386F4A1D7D92}"/>
          </ac:spMkLst>
        </pc:spChg>
        <pc:spChg chg="mod">
          <ac:chgData name="Beatrice Almström" userId="d8ff4b7e-7ed1-4423-88ba-0f22b11f00ce" providerId="ADAL" clId="{86003866-B6C5-1342-B414-F15EA6180763}" dt="2021-04-12T10:29:45.715" v="1612" actId="13244"/>
          <ac:spMkLst>
            <pc:docMk/>
            <pc:sldMk cId="2288512052" sldId="287"/>
            <ac:spMk id="50" creationId="{0CE0529B-ABC5-8047-99E7-22AAC8FEB819}"/>
          </ac:spMkLst>
        </pc:spChg>
        <pc:picChg chg="add mod">
          <ac:chgData name="Beatrice Almström" userId="d8ff4b7e-7ed1-4423-88ba-0f22b11f00ce" providerId="ADAL" clId="{86003866-B6C5-1342-B414-F15EA6180763}" dt="2021-04-12T12:57:27.035" v="2012" actId="1037"/>
          <ac:picMkLst>
            <pc:docMk/>
            <pc:sldMk cId="2288512052" sldId="287"/>
            <ac:picMk id="24" creationId="{39EDBE2A-967D-0A43-B457-E06B59046429}"/>
          </ac:picMkLst>
        </pc:picChg>
        <pc:picChg chg="mod">
          <ac:chgData name="Beatrice Almström" userId="d8ff4b7e-7ed1-4423-88ba-0f22b11f00ce" providerId="ADAL" clId="{86003866-B6C5-1342-B414-F15EA6180763}" dt="2021-04-12T12:55:18.453" v="1908" actId="962"/>
          <ac:picMkLst>
            <pc:docMk/>
            <pc:sldMk cId="2288512052" sldId="287"/>
            <ac:picMk id="32" creationId="{896A28B4-F691-304F-BE90-B52FDC66B492}"/>
          </ac:picMkLst>
        </pc:picChg>
        <pc:picChg chg="mod">
          <ac:chgData name="Beatrice Almström" userId="d8ff4b7e-7ed1-4423-88ba-0f22b11f00ce" providerId="ADAL" clId="{86003866-B6C5-1342-B414-F15EA6180763}" dt="2021-04-12T10:30:18.228" v="1618" actId="13244"/>
          <ac:picMkLst>
            <pc:docMk/>
            <pc:sldMk cId="2288512052" sldId="287"/>
            <ac:picMk id="44" creationId="{69E619AA-3170-8A42-934D-6CB211633293}"/>
          </ac:picMkLst>
        </pc:picChg>
        <pc:cxnChg chg="mod">
          <ac:chgData name="Beatrice Almström" userId="d8ff4b7e-7ed1-4423-88ba-0f22b11f00ce" providerId="ADAL" clId="{86003866-B6C5-1342-B414-F15EA6180763}" dt="2021-04-12T09:28:46.058" v="951" actId="962"/>
          <ac:cxnSpMkLst>
            <pc:docMk/>
            <pc:sldMk cId="2288512052" sldId="287"/>
            <ac:cxnSpMk id="12" creationId="{85499BF3-7359-324E-888B-1BBC5C6DDDEA}"/>
          </ac:cxnSpMkLst>
        </pc:cxnChg>
        <pc:cxnChg chg="mod">
          <ac:chgData name="Beatrice Almström" userId="d8ff4b7e-7ed1-4423-88ba-0f22b11f00ce" providerId="ADAL" clId="{86003866-B6C5-1342-B414-F15EA6180763}" dt="2021-04-12T09:28:49.836" v="953" actId="962"/>
          <ac:cxnSpMkLst>
            <pc:docMk/>
            <pc:sldMk cId="2288512052" sldId="287"/>
            <ac:cxnSpMk id="21" creationId="{1B0802D6-6822-0044-9A6A-1A706C80DEB0}"/>
          </ac:cxnSpMkLst>
        </pc:cxnChg>
      </pc:sldChg>
      <pc:sldChg chg="addSp delSp modSp">
        <pc:chgData name="Beatrice Almström" userId="d8ff4b7e-7ed1-4423-88ba-0f22b11f00ce" providerId="ADAL" clId="{86003866-B6C5-1342-B414-F15EA6180763}" dt="2021-04-12T12:57:31.354" v="2014" actId="1037"/>
        <pc:sldMkLst>
          <pc:docMk/>
          <pc:sldMk cId="118998858" sldId="288"/>
        </pc:sldMkLst>
        <pc:spChg chg="add mod">
          <ac:chgData name="Beatrice Almström" userId="d8ff4b7e-7ed1-4423-88ba-0f22b11f00ce" providerId="ADAL" clId="{86003866-B6C5-1342-B414-F15EA6180763}" dt="2021-04-12T10:31:32.367" v="1627" actId="13244"/>
          <ac:spMkLst>
            <pc:docMk/>
            <pc:sldMk cId="118998858" sldId="288"/>
            <ac:spMk id="2" creationId="{2F99950C-DA95-7344-A399-6881E8D2985D}"/>
          </ac:spMkLst>
        </pc:spChg>
        <pc:spChg chg="mod">
          <ac:chgData name="Beatrice Almström" userId="d8ff4b7e-7ed1-4423-88ba-0f22b11f00ce" providerId="ADAL" clId="{86003866-B6C5-1342-B414-F15EA6180763}" dt="2021-04-12T09:28:57.388" v="955" actId="962"/>
          <ac:spMkLst>
            <pc:docMk/>
            <pc:sldMk cId="118998858" sldId="288"/>
            <ac:spMk id="4" creationId="{42F485F6-97BC-0E4B-BD46-82FF53BAD18E}"/>
          </ac:spMkLst>
        </pc:spChg>
        <pc:spChg chg="del">
          <ac:chgData name="Beatrice Almström" userId="d8ff4b7e-7ed1-4423-88ba-0f22b11f00ce" providerId="ADAL" clId="{86003866-B6C5-1342-B414-F15EA6180763}" dt="2021-04-12T11:21:20.355" v="1702" actId="478"/>
          <ac:spMkLst>
            <pc:docMk/>
            <pc:sldMk cId="118998858" sldId="288"/>
            <ac:spMk id="20" creationId="{823A50DC-AE6B-6944-A90A-E5A390974449}"/>
          </ac:spMkLst>
        </pc:spChg>
        <pc:spChg chg="del">
          <ac:chgData name="Beatrice Almström" userId="d8ff4b7e-7ed1-4423-88ba-0f22b11f00ce" providerId="ADAL" clId="{86003866-B6C5-1342-B414-F15EA6180763}" dt="2021-04-12T11:21:20.355" v="1702" actId="478"/>
          <ac:spMkLst>
            <pc:docMk/>
            <pc:sldMk cId="118998858" sldId="288"/>
            <ac:spMk id="22" creationId="{EFB308BD-A68F-8F44-8A59-76EAE70050CC}"/>
          </ac:spMkLst>
        </pc:spChg>
        <pc:spChg chg="del">
          <ac:chgData name="Beatrice Almström" userId="d8ff4b7e-7ed1-4423-88ba-0f22b11f00ce" providerId="ADAL" clId="{86003866-B6C5-1342-B414-F15EA6180763}" dt="2021-04-12T11:21:20.355" v="1702" actId="478"/>
          <ac:spMkLst>
            <pc:docMk/>
            <pc:sldMk cId="118998858" sldId="288"/>
            <ac:spMk id="23" creationId="{C26C1D76-7C02-AB47-8C02-911176E2A6E6}"/>
          </ac:spMkLst>
        </pc:spChg>
        <pc:spChg chg="del">
          <ac:chgData name="Beatrice Almström" userId="d8ff4b7e-7ed1-4423-88ba-0f22b11f00ce" providerId="ADAL" clId="{86003866-B6C5-1342-B414-F15EA6180763}" dt="2021-04-12T09:05:33.815" v="708" actId="478"/>
          <ac:spMkLst>
            <pc:docMk/>
            <pc:sldMk cId="118998858" sldId="288"/>
            <ac:spMk id="25" creationId="{A1600865-1E32-F448-B96D-4046C84C1484}"/>
          </ac:spMkLst>
        </pc:spChg>
        <pc:spChg chg="mod">
          <ac:chgData name="Beatrice Almström" userId="d8ff4b7e-7ed1-4423-88ba-0f22b11f00ce" providerId="ADAL" clId="{86003866-B6C5-1342-B414-F15EA6180763}" dt="2021-04-12T10:31:45.654" v="1630" actId="13244"/>
          <ac:spMkLst>
            <pc:docMk/>
            <pc:sldMk cId="118998858" sldId="288"/>
            <ac:spMk id="28" creationId="{3F681F17-6982-0A4D-82F3-48FFBD29E3D2}"/>
          </ac:spMkLst>
        </pc:spChg>
        <pc:spChg chg="mod">
          <ac:chgData name="Beatrice Almström" userId="d8ff4b7e-7ed1-4423-88ba-0f22b11f00ce" providerId="ADAL" clId="{86003866-B6C5-1342-B414-F15EA6180763}" dt="2021-04-12T10:31:37.306" v="1628" actId="13244"/>
          <ac:spMkLst>
            <pc:docMk/>
            <pc:sldMk cId="118998858" sldId="288"/>
            <ac:spMk id="30" creationId="{43A39096-3200-7B40-B287-76474CFF52FE}"/>
          </ac:spMkLst>
        </pc:spChg>
        <pc:spChg chg="mod">
          <ac:chgData name="Beatrice Almström" userId="d8ff4b7e-7ed1-4423-88ba-0f22b11f00ce" providerId="ADAL" clId="{86003866-B6C5-1342-B414-F15EA6180763}" dt="2021-04-12T10:31:25.134" v="1625" actId="13244"/>
          <ac:spMkLst>
            <pc:docMk/>
            <pc:sldMk cId="118998858" sldId="288"/>
            <ac:spMk id="31" creationId="{BEBDB410-8D2C-3545-9B5C-6C97B97E1A63}"/>
          </ac:spMkLst>
        </pc:spChg>
        <pc:spChg chg="mod">
          <ac:chgData name="Beatrice Almström" userId="d8ff4b7e-7ed1-4423-88ba-0f22b11f00ce" providerId="ADAL" clId="{86003866-B6C5-1342-B414-F15EA6180763}" dt="2021-04-12T10:31:15.740" v="1623" actId="13244"/>
          <ac:spMkLst>
            <pc:docMk/>
            <pc:sldMk cId="118998858" sldId="288"/>
            <ac:spMk id="38" creationId="{62F0EC61-ACA2-E44F-A60E-88C2DDF425C8}"/>
          </ac:spMkLst>
        </pc:spChg>
        <pc:spChg chg="mod">
          <ac:chgData name="Beatrice Almström" userId="d8ff4b7e-7ed1-4423-88ba-0f22b11f00ce" providerId="ADAL" clId="{86003866-B6C5-1342-B414-F15EA6180763}" dt="2021-04-12T10:31:15.740" v="1623" actId="13244"/>
          <ac:spMkLst>
            <pc:docMk/>
            <pc:sldMk cId="118998858" sldId="288"/>
            <ac:spMk id="39" creationId="{8851AD77-AFE9-0940-8975-A5408C80F2C8}"/>
          </ac:spMkLst>
        </pc:spChg>
        <pc:spChg chg="mod">
          <ac:chgData name="Beatrice Almström" userId="d8ff4b7e-7ed1-4423-88ba-0f22b11f00ce" providerId="ADAL" clId="{86003866-B6C5-1342-B414-F15EA6180763}" dt="2021-04-12T10:31:21.983" v="1624" actId="13244"/>
          <ac:spMkLst>
            <pc:docMk/>
            <pc:sldMk cId="118998858" sldId="288"/>
            <ac:spMk id="40" creationId="{EE9EA56B-1687-FE4F-8E12-D7C286764994}"/>
          </ac:spMkLst>
        </pc:spChg>
        <pc:spChg chg="mod">
          <ac:chgData name="Beatrice Almström" userId="d8ff4b7e-7ed1-4423-88ba-0f22b11f00ce" providerId="ADAL" clId="{86003866-B6C5-1342-B414-F15EA6180763}" dt="2021-04-12T10:31:27.935" v="1626" actId="13244"/>
          <ac:spMkLst>
            <pc:docMk/>
            <pc:sldMk cId="118998858" sldId="288"/>
            <ac:spMk id="43" creationId="{5AFE2D30-AA03-5C40-AF9E-3F24921F6787}"/>
          </ac:spMkLst>
        </pc:spChg>
        <pc:spChg chg="mod">
          <ac:chgData name="Beatrice Almström" userId="d8ff4b7e-7ed1-4423-88ba-0f22b11f00ce" providerId="ADAL" clId="{86003866-B6C5-1342-B414-F15EA6180763}" dt="2021-04-12T10:31:27.935" v="1626" actId="13244"/>
          <ac:spMkLst>
            <pc:docMk/>
            <pc:sldMk cId="118998858" sldId="288"/>
            <ac:spMk id="45" creationId="{D0B07D71-85EE-9447-A452-461213AA2833}"/>
          </ac:spMkLst>
        </pc:spChg>
        <pc:spChg chg="mod">
          <ac:chgData name="Beatrice Almström" userId="d8ff4b7e-7ed1-4423-88ba-0f22b11f00ce" providerId="ADAL" clId="{86003866-B6C5-1342-B414-F15EA6180763}" dt="2021-04-12T10:31:06.436" v="1622" actId="13244"/>
          <ac:spMkLst>
            <pc:docMk/>
            <pc:sldMk cId="118998858" sldId="288"/>
            <ac:spMk id="46" creationId="{613FBF14-4451-6347-9212-0F0E8DA18292}"/>
          </ac:spMkLst>
        </pc:spChg>
        <pc:spChg chg="mod">
          <ac:chgData name="Beatrice Almström" userId="d8ff4b7e-7ed1-4423-88ba-0f22b11f00ce" providerId="ADAL" clId="{86003866-B6C5-1342-B414-F15EA6180763}" dt="2021-04-12T10:31:02.735" v="1621" actId="13244"/>
          <ac:spMkLst>
            <pc:docMk/>
            <pc:sldMk cId="118998858" sldId="288"/>
            <ac:spMk id="47" creationId="{CD6B6B89-BDE8-684A-ADF3-53BCB714901B}"/>
          </ac:spMkLst>
        </pc:spChg>
        <pc:spChg chg="mod">
          <ac:chgData name="Beatrice Almström" userId="d8ff4b7e-7ed1-4423-88ba-0f22b11f00ce" providerId="ADAL" clId="{86003866-B6C5-1342-B414-F15EA6180763}" dt="2021-04-12T10:30:57.345" v="1620" actId="13244"/>
          <ac:spMkLst>
            <pc:docMk/>
            <pc:sldMk cId="118998858" sldId="288"/>
            <ac:spMk id="48" creationId="{21A178DA-E6DF-AC49-B5A3-28C9492A9DDB}"/>
          </ac:spMkLst>
        </pc:spChg>
        <pc:picChg chg="add mod">
          <ac:chgData name="Beatrice Almström" userId="d8ff4b7e-7ed1-4423-88ba-0f22b11f00ce" providerId="ADAL" clId="{86003866-B6C5-1342-B414-F15EA6180763}" dt="2021-04-12T12:57:31.354" v="2014" actId="1037"/>
          <ac:picMkLst>
            <pc:docMk/>
            <pc:sldMk cId="118998858" sldId="288"/>
            <ac:picMk id="24" creationId="{9165DBEE-07EE-0D4B-B3F9-2D79B1E1AC4B}"/>
          </ac:picMkLst>
        </pc:picChg>
        <pc:picChg chg="mod">
          <ac:chgData name="Beatrice Almström" userId="d8ff4b7e-7ed1-4423-88ba-0f22b11f00ce" providerId="ADAL" clId="{86003866-B6C5-1342-B414-F15EA6180763}" dt="2021-04-12T12:55:25.846" v="1918" actId="962"/>
          <ac:picMkLst>
            <pc:docMk/>
            <pc:sldMk cId="118998858" sldId="288"/>
            <ac:picMk id="29" creationId="{6E317E68-B180-BF4B-8EB1-BD04015089A1}"/>
          </ac:picMkLst>
        </pc:picChg>
        <pc:picChg chg="mod">
          <ac:chgData name="Beatrice Almström" userId="d8ff4b7e-7ed1-4423-88ba-0f22b11f00ce" providerId="ADAL" clId="{86003866-B6C5-1342-B414-F15EA6180763}" dt="2021-04-12T10:31:40.435" v="1629" actId="13244"/>
          <ac:picMkLst>
            <pc:docMk/>
            <pc:sldMk cId="118998858" sldId="288"/>
            <ac:picMk id="44" creationId="{69E619AA-3170-8A42-934D-6CB211633293}"/>
          </ac:picMkLst>
        </pc:picChg>
        <pc:cxnChg chg="mod">
          <ac:chgData name="Beatrice Almström" userId="d8ff4b7e-7ed1-4423-88ba-0f22b11f00ce" providerId="ADAL" clId="{86003866-B6C5-1342-B414-F15EA6180763}" dt="2021-04-12T09:28:57.388" v="955" actId="962"/>
          <ac:cxnSpMkLst>
            <pc:docMk/>
            <pc:sldMk cId="118998858" sldId="288"/>
            <ac:cxnSpMk id="12" creationId="{85499BF3-7359-324E-888B-1BBC5C6DDDEA}"/>
          </ac:cxnSpMkLst>
        </pc:cxnChg>
        <pc:cxnChg chg="mod">
          <ac:chgData name="Beatrice Almström" userId="d8ff4b7e-7ed1-4423-88ba-0f22b11f00ce" providerId="ADAL" clId="{86003866-B6C5-1342-B414-F15EA6180763}" dt="2021-04-12T09:29:03.460" v="957" actId="962"/>
          <ac:cxnSpMkLst>
            <pc:docMk/>
            <pc:sldMk cId="118998858" sldId="288"/>
            <ac:cxnSpMk id="21" creationId="{1B0802D6-6822-0044-9A6A-1A706C80DEB0}"/>
          </ac:cxnSpMkLst>
        </pc:cxnChg>
      </pc:sldChg>
      <pc:sldChg chg="addSp delSp modSp">
        <pc:chgData name="Beatrice Almström" userId="d8ff4b7e-7ed1-4423-88ba-0f22b11f00ce" providerId="ADAL" clId="{86003866-B6C5-1342-B414-F15EA6180763}" dt="2021-04-12T12:57:36.579" v="2016" actId="1037"/>
        <pc:sldMkLst>
          <pc:docMk/>
          <pc:sldMk cId="3389657324" sldId="289"/>
        </pc:sldMkLst>
        <pc:spChg chg="add mod">
          <ac:chgData name="Beatrice Almström" userId="d8ff4b7e-7ed1-4423-88ba-0f22b11f00ce" providerId="ADAL" clId="{86003866-B6C5-1342-B414-F15EA6180763}" dt="2021-04-12T10:39:50.328" v="1636" actId="13244"/>
          <ac:spMkLst>
            <pc:docMk/>
            <pc:sldMk cId="3389657324" sldId="289"/>
            <ac:spMk id="2" creationId="{E0745CAF-BB1A-8941-8775-B097F2C7DC2C}"/>
          </ac:spMkLst>
        </pc:spChg>
        <pc:spChg chg="mod">
          <ac:chgData name="Beatrice Almström" userId="d8ff4b7e-7ed1-4423-88ba-0f22b11f00ce" providerId="ADAL" clId="{86003866-B6C5-1342-B414-F15EA6180763}" dt="2021-04-12T09:29:09.841" v="958" actId="962"/>
          <ac:spMkLst>
            <pc:docMk/>
            <pc:sldMk cId="3389657324" sldId="289"/>
            <ac:spMk id="4" creationId="{42F485F6-97BC-0E4B-BD46-82FF53BAD18E}"/>
          </ac:spMkLst>
        </pc:spChg>
        <pc:spChg chg="del">
          <ac:chgData name="Beatrice Almström" userId="d8ff4b7e-7ed1-4423-88ba-0f22b11f00ce" providerId="ADAL" clId="{86003866-B6C5-1342-B414-F15EA6180763}" dt="2021-04-12T11:21:29.428" v="1705" actId="478"/>
          <ac:spMkLst>
            <pc:docMk/>
            <pc:sldMk cId="3389657324" sldId="289"/>
            <ac:spMk id="20" creationId="{5E129734-C811-D442-88AE-7A1640775A4A}"/>
          </ac:spMkLst>
        </pc:spChg>
        <pc:spChg chg="del">
          <ac:chgData name="Beatrice Almström" userId="d8ff4b7e-7ed1-4423-88ba-0f22b11f00ce" providerId="ADAL" clId="{86003866-B6C5-1342-B414-F15EA6180763}" dt="2021-04-12T11:21:29.428" v="1705" actId="478"/>
          <ac:spMkLst>
            <pc:docMk/>
            <pc:sldMk cId="3389657324" sldId="289"/>
            <ac:spMk id="22" creationId="{238B26CB-C756-F843-AEC5-969C4F403956}"/>
          </ac:spMkLst>
        </pc:spChg>
        <pc:spChg chg="del">
          <ac:chgData name="Beatrice Almström" userId="d8ff4b7e-7ed1-4423-88ba-0f22b11f00ce" providerId="ADAL" clId="{86003866-B6C5-1342-B414-F15EA6180763}" dt="2021-04-12T11:21:29.428" v="1705" actId="478"/>
          <ac:spMkLst>
            <pc:docMk/>
            <pc:sldMk cId="3389657324" sldId="289"/>
            <ac:spMk id="23" creationId="{0E757FD9-C4B1-9447-8C85-AA20F25FF234}"/>
          </ac:spMkLst>
        </pc:spChg>
        <pc:spChg chg="del">
          <ac:chgData name="Beatrice Almström" userId="d8ff4b7e-7ed1-4423-88ba-0f22b11f00ce" providerId="ADAL" clId="{86003866-B6C5-1342-B414-F15EA6180763}" dt="2021-04-12T09:06:29.257" v="789" actId="478"/>
          <ac:spMkLst>
            <pc:docMk/>
            <pc:sldMk cId="3389657324" sldId="289"/>
            <ac:spMk id="25" creationId="{A1600865-1E32-F448-B96D-4046C84C1484}"/>
          </ac:spMkLst>
        </pc:spChg>
        <pc:spChg chg="mod">
          <ac:chgData name="Beatrice Almström" userId="d8ff4b7e-7ed1-4423-88ba-0f22b11f00ce" providerId="ADAL" clId="{86003866-B6C5-1342-B414-F15EA6180763}" dt="2021-04-12T10:40:01.939" v="1638" actId="13244"/>
          <ac:spMkLst>
            <pc:docMk/>
            <pc:sldMk cId="3389657324" sldId="289"/>
            <ac:spMk id="28" creationId="{6AC664B0-3786-DE49-B527-7E05252B94CC}"/>
          </ac:spMkLst>
        </pc:spChg>
        <pc:spChg chg="mod">
          <ac:chgData name="Beatrice Almström" userId="d8ff4b7e-7ed1-4423-88ba-0f22b11f00ce" providerId="ADAL" clId="{86003866-B6C5-1342-B414-F15EA6180763}" dt="2021-04-12T10:32:35.943" v="1635" actId="13244"/>
          <ac:spMkLst>
            <pc:docMk/>
            <pc:sldMk cId="3389657324" sldId="289"/>
            <ac:spMk id="29" creationId="{6B97F5CB-CFF2-4E4B-93F5-1F9395568A7E}"/>
          </ac:spMkLst>
        </pc:spChg>
        <pc:spChg chg="mod">
          <ac:chgData name="Beatrice Almström" userId="d8ff4b7e-7ed1-4423-88ba-0f22b11f00ce" providerId="ADAL" clId="{86003866-B6C5-1342-B414-F15EA6180763}" dt="2021-04-12T10:32:29.867" v="1634" actId="13244"/>
          <ac:spMkLst>
            <pc:docMk/>
            <pc:sldMk cId="3389657324" sldId="289"/>
            <ac:spMk id="36" creationId="{7DBDCBCA-179E-5F4B-B640-C5E9F568DF17}"/>
          </ac:spMkLst>
        </pc:spChg>
        <pc:spChg chg="mod">
          <ac:chgData name="Beatrice Almström" userId="d8ff4b7e-7ed1-4423-88ba-0f22b11f00ce" providerId="ADAL" clId="{86003866-B6C5-1342-B414-F15EA6180763}" dt="2021-04-12T10:32:29.867" v="1634" actId="13244"/>
          <ac:spMkLst>
            <pc:docMk/>
            <pc:sldMk cId="3389657324" sldId="289"/>
            <ac:spMk id="38" creationId="{0366B9E2-246C-3644-89F9-35939ED656E0}"/>
          </ac:spMkLst>
        </pc:spChg>
        <pc:spChg chg="mod">
          <ac:chgData name="Beatrice Almström" userId="d8ff4b7e-7ed1-4423-88ba-0f22b11f00ce" providerId="ADAL" clId="{86003866-B6C5-1342-B414-F15EA6180763}" dt="2021-04-12T10:32:29.867" v="1634" actId="13244"/>
          <ac:spMkLst>
            <pc:docMk/>
            <pc:sldMk cId="3389657324" sldId="289"/>
            <ac:spMk id="39" creationId="{7616B7B9-7B9A-7443-9FB1-570CCD275FC0}"/>
          </ac:spMkLst>
        </pc:spChg>
        <pc:spChg chg="mod">
          <ac:chgData name="Beatrice Almström" userId="d8ff4b7e-7ed1-4423-88ba-0f22b11f00ce" providerId="ADAL" clId="{86003866-B6C5-1342-B414-F15EA6180763}" dt="2021-04-12T10:32:29.867" v="1634" actId="13244"/>
          <ac:spMkLst>
            <pc:docMk/>
            <pc:sldMk cId="3389657324" sldId="289"/>
            <ac:spMk id="40" creationId="{A96B8FDA-B20F-4B46-9CC3-FE5AF8873C15}"/>
          </ac:spMkLst>
        </pc:spChg>
        <pc:spChg chg="mod">
          <ac:chgData name="Beatrice Almström" userId="d8ff4b7e-7ed1-4423-88ba-0f22b11f00ce" providerId="ADAL" clId="{86003866-B6C5-1342-B414-F15EA6180763}" dt="2021-04-12T10:32:35.943" v="1635" actId="13244"/>
          <ac:spMkLst>
            <pc:docMk/>
            <pc:sldMk cId="3389657324" sldId="289"/>
            <ac:spMk id="43" creationId="{197C177E-F5B0-4443-B04D-433F002C8889}"/>
          </ac:spMkLst>
        </pc:spChg>
        <pc:spChg chg="mod">
          <ac:chgData name="Beatrice Almström" userId="d8ff4b7e-7ed1-4423-88ba-0f22b11f00ce" providerId="ADAL" clId="{86003866-B6C5-1342-B414-F15EA6180763}" dt="2021-04-12T10:32:10.404" v="1633" actId="13244"/>
          <ac:spMkLst>
            <pc:docMk/>
            <pc:sldMk cId="3389657324" sldId="289"/>
            <ac:spMk id="45" creationId="{0D866D4D-BE0E-3A41-BEF6-1DD23E3E90C0}"/>
          </ac:spMkLst>
        </pc:spChg>
        <pc:spChg chg="mod">
          <ac:chgData name="Beatrice Almström" userId="d8ff4b7e-7ed1-4423-88ba-0f22b11f00ce" providerId="ADAL" clId="{86003866-B6C5-1342-B414-F15EA6180763}" dt="2021-04-12T10:32:07.018" v="1632" actId="13244"/>
          <ac:spMkLst>
            <pc:docMk/>
            <pc:sldMk cId="3389657324" sldId="289"/>
            <ac:spMk id="46" creationId="{CC8DCD55-2100-FB4C-84C5-CBBF32E58910}"/>
          </ac:spMkLst>
        </pc:spChg>
        <pc:spChg chg="mod">
          <ac:chgData name="Beatrice Almström" userId="d8ff4b7e-7ed1-4423-88ba-0f22b11f00ce" providerId="ADAL" clId="{86003866-B6C5-1342-B414-F15EA6180763}" dt="2021-04-12T10:32:01.787" v="1631" actId="13244"/>
          <ac:spMkLst>
            <pc:docMk/>
            <pc:sldMk cId="3389657324" sldId="289"/>
            <ac:spMk id="47" creationId="{53BAA59D-2856-5444-9ABE-6E3E1D4F59D2}"/>
          </ac:spMkLst>
        </pc:spChg>
        <pc:picChg chg="add mod">
          <ac:chgData name="Beatrice Almström" userId="d8ff4b7e-7ed1-4423-88ba-0f22b11f00ce" providerId="ADAL" clId="{86003866-B6C5-1342-B414-F15EA6180763}" dt="2021-04-12T12:57:36.579" v="2016" actId="1037"/>
          <ac:picMkLst>
            <pc:docMk/>
            <pc:sldMk cId="3389657324" sldId="289"/>
            <ac:picMk id="24" creationId="{8ADA1DE1-BC78-3D4A-8ECA-87037F1AE9EE}"/>
          </ac:picMkLst>
        </pc:picChg>
        <pc:picChg chg="mod">
          <ac:chgData name="Beatrice Almström" userId="d8ff4b7e-7ed1-4423-88ba-0f22b11f00ce" providerId="ADAL" clId="{86003866-B6C5-1342-B414-F15EA6180763}" dt="2021-04-12T12:55:31.942" v="1928" actId="962"/>
          <ac:picMkLst>
            <pc:docMk/>
            <pc:sldMk cId="3389657324" sldId="289"/>
            <ac:picMk id="31" creationId="{29077924-9DE8-D44A-B7A6-DFABB6E5D983}"/>
          </ac:picMkLst>
        </pc:picChg>
        <pc:picChg chg="mod">
          <ac:chgData name="Beatrice Almström" userId="d8ff4b7e-7ed1-4423-88ba-0f22b11f00ce" providerId="ADAL" clId="{86003866-B6C5-1342-B414-F15EA6180763}" dt="2021-04-12T10:39:55.098" v="1637" actId="13244"/>
          <ac:picMkLst>
            <pc:docMk/>
            <pc:sldMk cId="3389657324" sldId="289"/>
            <ac:picMk id="44" creationId="{69E619AA-3170-8A42-934D-6CB211633293}"/>
          </ac:picMkLst>
        </pc:picChg>
        <pc:cxnChg chg="mod">
          <ac:chgData name="Beatrice Almström" userId="d8ff4b7e-7ed1-4423-88ba-0f22b11f00ce" providerId="ADAL" clId="{86003866-B6C5-1342-B414-F15EA6180763}" dt="2021-04-12T09:29:09.841" v="958" actId="962"/>
          <ac:cxnSpMkLst>
            <pc:docMk/>
            <pc:sldMk cId="3389657324" sldId="289"/>
            <ac:cxnSpMk id="12" creationId="{85499BF3-7359-324E-888B-1BBC5C6DDDEA}"/>
          </ac:cxnSpMkLst>
        </pc:cxnChg>
        <pc:cxnChg chg="mod">
          <ac:chgData name="Beatrice Almström" userId="d8ff4b7e-7ed1-4423-88ba-0f22b11f00ce" providerId="ADAL" clId="{86003866-B6C5-1342-B414-F15EA6180763}" dt="2021-04-12T09:29:13.855" v="959" actId="962"/>
          <ac:cxnSpMkLst>
            <pc:docMk/>
            <pc:sldMk cId="3389657324" sldId="289"/>
            <ac:cxnSpMk id="21" creationId="{1B0802D6-6822-0044-9A6A-1A706C80DEB0}"/>
          </ac:cxnSpMkLst>
        </pc:cxnChg>
      </pc:sldChg>
      <pc:sldChg chg="addSp delSp modSp">
        <pc:chgData name="Beatrice Almström" userId="d8ff4b7e-7ed1-4423-88ba-0f22b11f00ce" providerId="ADAL" clId="{86003866-B6C5-1342-B414-F15EA6180763}" dt="2021-04-12T12:57:40.803" v="2018" actId="1037"/>
        <pc:sldMkLst>
          <pc:docMk/>
          <pc:sldMk cId="2737791037" sldId="290"/>
        </pc:sldMkLst>
        <pc:spChg chg="add mod">
          <ac:chgData name="Beatrice Almström" userId="d8ff4b7e-7ed1-4423-88ba-0f22b11f00ce" providerId="ADAL" clId="{86003866-B6C5-1342-B414-F15EA6180763}" dt="2021-04-12T10:40:53.026" v="1648" actId="13244"/>
          <ac:spMkLst>
            <pc:docMk/>
            <pc:sldMk cId="2737791037" sldId="290"/>
            <ac:spMk id="2" creationId="{332F9035-4F97-7347-9512-10B3F45F9A21}"/>
          </ac:spMkLst>
        </pc:spChg>
        <pc:spChg chg="mod">
          <ac:chgData name="Beatrice Almström" userId="d8ff4b7e-7ed1-4423-88ba-0f22b11f00ce" providerId="ADAL" clId="{86003866-B6C5-1342-B414-F15EA6180763}" dt="2021-04-12T09:29:21.810" v="961" actId="962"/>
          <ac:spMkLst>
            <pc:docMk/>
            <pc:sldMk cId="2737791037" sldId="290"/>
            <ac:spMk id="21" creationId="{CA9FFB7A-BCBA-6649-A2A2-1D67FD4ACB05}"/>
          </ac:spMkLst>
        </pc:spChg>
        <pc:spChg chg="del">
          <ac:chgData name="Beatrice Almström" userId="d8ff4b7e-7ed1-4423-88ba-0f22b11f00ce" providerId="ADAL" clId="{86003866-B6C5-1342-B414-F15EA6180763}" dt="2021-04-12T11:21:41.052" v="1708" actId="478"/>
          <ac:spMkLst>
            <pc:docMk/>
            <pc:sldMk cId="2737791037" sldId="290"/>
            <ac:spMk id="23" creationId="{EA45314B-B24A-4341-88C6-00E16E551814}"/>
          </ac:spMkLst>
        </pc:spChg>
        <pc:spChg chg="del">
          <ac:chgData name="Beatrice Almström" userId="d8ff4b7e-7ed1-4423-88ba-0f22b11f00ce" providerId="ADAL" clId="{86003866-B6C5-1342-B414-F15EA6180763}" dt="2021-04-12T11:21:41.052" v="1708" actId="478"/>
          <ac:spMkLst>
            <pc:docMk/>
            <pc:sldMk cId="2737791037" sldId="290"/>
            <ac:spMk id="24" creationId="{1AED4268-9D53-8748-A0FA-3574CCFE4682}"/>
          </ac:spMkLst>
        </pc:spChg>
        <pc:spChg chg="del">
          <ac:chgData name="Beatrice Almström" userId="d8ff4b7e-7ed1-4423-88ba-0f22b11f00ce" providerId="ADAL" clId="{86003866-B6C5-1342-B414-F15EA6180763}" dt="2021-04-12T11:21:41.052" v="1708" actId="478"/>
          <ac:spMkLst>
            <pc:docMk/>
            <pc:sldMk cId="2737791037" sldId="290"/>
            <ac:spMk id="26" creationId="{59531A8B-CE66-3C43-9C87-9E5C3A466706}"/>
          </ac:spMkLst>
        </pc:spChg>
        <pc:spChg chg="mod">
          <ac:chgData name="Beatrice Almström" userId="d8ff4b7e-7ed1-4423-88ba-0f22b11f00ce" providerId="ADAL" clId="{86003866-B6C5-1342-B414-F15EA6180763}" dt="2021-04-12T10:41:00.665" v="1650" actId="13244"/>
          <ac:spMkLst>
            <pc:docMk/>
            <pc:sldMk cId="2737791037" sldId="290"/>
            <ac:spMk id="27" creationId="{8D2C2180-D485-B34B-96E8-90720BC39B10}"/>
          </ac:spMkLst>
        </pc:spChg>
        <pc:spChg chg="del">
          <ac:chgData name="Beatrice Almström" userId="d8ff4b7e-7ed1-4423-88ba-0f22b11f00ce" providerId="ADAL" clId="{86003866-B6C5-1342-B414-F15EA6180763}" dt="2021-04-12T09:07:18.602" v="855" actId="478"/>
          <ac:spMkLst>
            <pc:docMk/>
            <pc:sldMk cId="2737791037" sldId="290"/>
            <ac:spMk id="28" creationId="{C295000F-69B4-8E41-BBB3-E205CC218A5C}"/>
          </ac:spMkLst>
        </pc:spChg>
        <pc:spChg chg="mod">
          <ac:chgData name="Beatrice Almström" userId="d8ff4b7e-7ed1-4423-88ba-0f22b11f00ce" providerId="ADAL" clId="{86003866-B6C5-1342-B414-F15EA6180763}" dt="2021-04-12T10:41:11.599" v="1652" actId="13244"/>
          <ac:spMkLst>
            <pc:docMk/>
            <pc:sldMk cId="2737791037" sldId="290"/>
            <ac:spMk id="29" creationId="{C6C2AC23-579C-ED40-A289-D0FEFD8CA4B9}"/>
          </ac:spMkLst>
        </pc:spChg>
        <pc:spChg chg="mod">
          <ac:chgData name="Beatrice Almström" userId="d8ff4b7e-7ed1-4423-88ba-0f22b11f00ce" providerId="ADAL" clId="{86003866-B6C5-1342-B414-F15EA6180763}" dt="2021-04-12T10:40:46.995" v="1647" actId="13244"/>
          <ac:spMkLst>
            <pc:docMk/>
            <pc:sldMk cId="2737791037" sldId="290"/>
            <ac:spMk id="49" creationId="{F6CBAA22-42E9-E943-B65D-DE22683DA7BD}"/>
          </ac:spMkLst>
        </pc:spChg>
        <pc:spChg chg="mod">
          <ac:chgData name="Beatrice Almström" userId="d8ff4b7e-7ed1-4423-88ba-0f22b11f00ce" providerId="ADAL" clId="{86003866-B6C5-1342-B414-F15EA6180763}" dt="2021-04-12T10:40:30.840" v="1642" actId="13244"/>
          <ac:spMkLst>
            <pc:docMk/>
            <pc:sldMk cId="2737791037" sldId="290"/>
            <ac:spMk id="51" creationId="{4F09272C-8DBE-3A4A-9B19-10627843CC2A}"/>
          </ac:spMkLst>
        </pc:spChg>
        <pc:spChg chg="mod">
          <ac:chgData name="Beatrice Almström" userId="d8ff4b7e-7ed1-4423-88ba-0f22b11f00ce" providerId="ADAL" clId="{86003866-B6C5-1342-B414-F15EA6180763}" dt="2021-04-12T10:40:33.484" v="1643" actId="13244"/>
          <ac:spMkLst>
            <pc:docMk/>
            <pc:sldMk cId="2737791037" sldId="290"/>
            <ac:spMk id="52" creationId="{43E67C21-E7AE-1B40-9F14-583CC7CEF67D}"/>
          </ac:spMkLst>
        </pc:spChg>
        <pc:spChg chg="mod">
          <ac:chgData name="Beatrice Almström" userId="d8ff4b7e-7ed1-4423-88ba-0f22b11f00ce" providerId="ADAL" clId="{86003866-B6C5-1342-B414-F15EA6180763}" dt="2021-04-12T10:40:36.364" v="1644" actId="13244"/>
          <ac:spMkLst>
            <pc:docMk/>
            <pc:sldMk cId="2737791037" sldId="290"/>
            <ac:spMk id="53" creationId="{521EBC2F-1D82-F547-89B3-43375FA2C7CC}"/>
          </ac:spMkLst>
        </pc:spChg>
        <pc:spChg chg="mod">
          <ac:chgData name="Beatrice Almström" userId="d8ff4b7e-7ed1-4423-88ba-0f22b11f00ce" providerId="ADAL" clId="{86003866-B6C5-1342-B414-F15EA6180763}" dt="2021-04-12T10:40:39.278" v="1645" actId="13244"/>
          <ac:spMkLst>
            <pc:docMk/>
            <pc:sldMk cId="2737791037" sldId="290"/>
            <ac:spMk id="54" creationId="{2964A4BA-5374-474B-AD84-8FA55A4AF440}"/>
          </ac:spMkLst>
        </pc:spChg>
        <pc:spChg chg="mod">
          <ac:chgData name="Beatrice Almström" userId="d8ff4b7e-7ed1-4423-88ba-0f22b11f00ce" providerId="ADAL" clId="{86003866-B6C5-1342-B414-F15EA6180763}" dt="2021-04-12T10:40:43.508" v="1646" actId="13244"/>
          <ac:spMkLst>
            <pc:docMk/>
            <pc:sldMk cId="2737791037" sldId="290"/>
            <ac:spMk id="55" creationId="{08B4EE86-E877-AD4F-AF57-3D7C5A54AE68}"/>
          </ac:spMkLst>
        </pc:spChg>
        <pc:spChg chg="mod">
          <ac:chgData name="Beatrice Almström" userId="d8ff4b7e-7ed1-4423-88ba-0f22b11f00ce" providerId="ADAL" clId="{86003866-B6C5-1342-B414-F15EA6180763}" dt="2021-04-12T10:40:24.203" v="1641" actId="13244"/>
          <ac:spMkLst>
            <pc:docMk/>
            <pc:sldMk cId="2737791037" sldId="290"/>
            <ac:spMk id="57" creationId="{C74C2069-45CC-3247-8546-C4FD8B35FF0B}"/>
          </ac:spMkLst>
        </pc:spChg>
        <pc:spChg chg="mod">
          <ac:chgData name="Beatrice Almström" userId="d8ff4b7e-7ed1-4423-88ba-0f22b11f00ce" providerId="ADAL" clId="{86003866-B6C5-1342-B414-F15EA6180763}" dt="2021-04-12T10:40:20.457" v="1640" actId="13244"/>
          <ac:spMkLst>
            <pc:docMk/>
            <pc:sldMk cId="2737791037" sldId="290"/>
            <ac:spMk id="58" creationId="{FD3DFC7F-91BB-1C45-8770-488D9B12514F}"/>
          </ac:spMkLst>
        </pc:spChg>
        <pc:spChg chg="mod">
          <ac:chgData name="Beatrice Almström" userId="d8ff4b7e-7ed1-4423-88ba-0f22b11f00ce" providerId="ADAL" clId="{86003866-B6C5-1342-B414-F15EA6180763}" dt="2021-04-12T10:40:17.003" v="1639" actId="13244"/>
          <ac:spMkLst>
            <pc:docMk/>
            <pc:sldMk cId="2737791037" sldId="290"/>
            <ac:spMk id="59" creationId="{F3843307-E207-314F-B9E8-7F635D0564D2}"/>
          </ac:spMkLst>
        </pc:spChg>
        <pc:picChg chg="add mod">
          <ac:chgData name="Beatrice Almström" userId="d8ff4b7e-7ed1-4423-88ba-0f22b11f00ce" providerId="ADAL" clId="{86003866-B6C5-1342-B414-F15EA6180763}" dt="2021-04-12T12:57:40.803" v="2018" actId="1037"/>
          <ac:picMkLst>
            <pc:docMk/>
            <pc:sldMk cId="2737791037" sldId="290"/>
            <ac:picMk id="30" creationId="{26B5FD5D-690E-7448-9259-26130713EA18}"/>
          </ac:picMkLst>
        </pc:picChg>
        <pc:picChg chg="mod">
          <ac:chgData name="Beatrice Almström" userId="d8ff4b7e-7ed1-4423-88ba-0f22b11f00ce" providerId="ADAL" clId="{86003866-B6C5-1342-B414-F15EA6180763}" dt="2021-04-12T12:55:38.407" v="1938" actId="962"/>
          <ac:picMkLst>
            <pc:docMk/>
            <pc:sldMk cId="2737791037" sldId="290"/>
            <ac:picMk id="33" creationId="{F59C2B89-646C-9643-9E12-2CC181C8CED3}"/>
          </ac:picMkLst>
        </pc:picChg>
        <pc:picChg chg="mod">
          <ac:chgData name="Beatrice Almström" userId="d8ff4b7e-7ed1-4423-88ba-0f22b11f00ce" providerId="ADAL" clId="{86003866-B6C5-1342-B414-F15EA6180763}" dt="2021-04-12T10:41:05.918" v="1651" actId="13244"/>
          <ac:picMkLst>
            <pc:docMk/>
            <pc:sldMk cId="2737791037" sldId="290"/>
            <ac:picMk id="48" creationId="{8E130FFF-B794-AE42-B579-E072CCA41D47}"/>
          </ac:picMkLst>
        </pc:picChg>
        <pc:cxnChg chg="mod">
          <ac:chgData name="Beatrice Almström" userId="d8ff4b7e-7ed1-4423-88ba-0f22b11f00ce" providerId="ADAL" clId="{86003866-B6C5-1342-B414-F15EA6180763}" dt="2021-04-12T09:29:21.810" v="961" actId="962"/>
          <ac:cxnSpMkLst>
            <pc:docMk/>
            <pc:sldMk cId="2737791037" sldId="290"/>
            <ac:cxnSpMk id="22" creationId="{05043B38-38F6-AE4C-9096-B9CEE59E0399}"/>
          </ac:cxnSpMkLst>
        </pc:cxnChg>
        <pc:cxnChg chg="mod">
          <ac:chgData name="Beatrice Almström" userId="d8ff4b7e-7ed1-4423-88ba-0f22b11f00ce" providerId="ADAL" clId="{86003866-B6C5-1342-B414-F15EA6180763}" dt="2021-04-12T10:40:55.377" v="1649" actId="13244"/>
          <ac:cxnSpMkLst>
            <pc:docMk/>
            <pc:sldMk cId="2737791037" sldId="290"/>
            <ac:cxnSpMk id="47" creationId="{77EFBBE0-3FF9-EE4A-9519-BFA01A806DDF}"/>
          </ac:cxnSpMkLst>
        </pc:cxnChg>
      </pc:sldChg>
      <pc:sldChg chg="modSp new del">
        <pc:chgData name="Beatrice Almström" userId="d8ff4b7e-7ed1-4423-88ba-0f22b11f00ce" providerId="ADAL" clId="{86003866-B6C5-1342-B414-F15EA6180763}" dt="2021-04-12T10:13:44.711" v="1566" actId="680"/>
        <pc:sldMkLst>
          <pc:docMk/>
          <pc:sldMk cId="2855792779" sldId="291"/>
        </pc:sldMkLst>
        <pc:spChg chg="mod">
          <ac:chgData name="Beatrice Almström" userId="d8ff4b7e-7ed1-4423-88ba-0f22b11f00ce" providerId="ADAL" clId="{86003866-B6C5-1342-B414-F15EA6180763}" dt="2021-04-12T10:13:38.944" v="1565" actId="20577"/>
          <ac:spMkLst>
            <pc:docMk/>
            <pc:sldMk cId="2855792779" sldId="291"/>
            <ac:spMk id="2" creationId="{2CBEEC77-5C04-B747-A6D1-247A5291BFD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F6D8D-4554-FB40-9532-36C27F9EDE84}" type="datetimeFigureOut">
              <a:rPr lang="sv-SE" smtClean="0"/>
              <a:t>2021-05-27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2DFC3-1B69-3B47-9C7F-0C7E7A9BDE3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2113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32DFC3-1B69-3B47-9C7F-0C7E7A9BDE3E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94705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32DFC3-1B69-3B47-9C7F-0C7E7A9BDE3E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86649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32DFC3-1B69-3B47-9C7F-0C7E7A9BDE3E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2105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32DFC3-1B69-3B47-9C7F-0C7E7A9BDE3E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68069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32DFC3-1B69-3B47-9C7F-0C7E7A9BDE3E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65267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32DFC3-1B69-3B47-9C7F-0C7E7A9BDE3E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7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32DFC3-1B69-3B47-9C7F-0C7E7A9BDE3E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8340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32DFC3-1B69-3B47-9C7F-0C7E7A9BDE3E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0970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32DFC3-1B69-3B47-9C7F-0C7E7A9BDE3E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74402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32DFC3-1B69-3B47-9C7F-0C7E7A9BDE3E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9859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32DFC3-1B69-3B47-9C7F-0C7E7A9BDE3E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23433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32DFC3-1B69-3B47-9C7F-0C7E7A9BDE3E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1969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32DFC3-1B69-3B47-9C7F-0C7E7A9BDE3E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3286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32DFC3-1B69-3B47-9C7F-0C7E7A9BDE3E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5794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jpe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jpe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44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66000" y="4809600"/>
            <a:ext cx="9608400" cy="14256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/>
              <a:t>2021-05-27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72557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44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66000" y="4809600"/>
            <a:ext cx="9608400" cy="14256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2021-05-27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7548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2021-05-27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8961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0" y="4810125"/>
            <a:ext cx="9608400" cy="1427163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B42D259-ACB8-4FD1-AC0F-9CAC8F5E07E0}" type="datetimeFigureOut">
              <a:rPr lang="sv-SE" smtClean="0"/>
              <a:pPr/>
              <a:t>2021-05-27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4C9B0E5-37D7-412E-A162-6A236BADC19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8180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552325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2021-05-27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32416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törre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4234" y="874602"/>
            <a:ext cx="5326992" cy="1228518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5325226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5999" y="874602"/>
            <a:ext cx="4172325" cy="536059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2021-05-27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52858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875015"/>
            <a:ext cx="9608400" cy="1228105"/>
          </a:xfrm>
        </p:spPr>
        <p:txBody>
          <a:bodyPr>
            <a:noAutofit/>
          </a:bodyPr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1" y="2162175"/>
            <a:ext cx="47160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66000" y="2845950"/>
            <a:ext cx="4716000" cy="3391337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551200" y="2162175"/>
            <a:ext cx="47232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551200" y="2847600"/>
            <a:ext cx="4716000" cy="3391200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2021-05-27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19283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2021-05-27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73871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2021-05-27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010009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D259-ACB8-4FD1-AC0F-9CAC8F5E07E0}" type="datetimeFigureOut">
              <a:rPr lang="sv-SE" smtClean="0"/>
              <a:t>2021-05-27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08873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 med bil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-1" y="-1499"/>
            <a:ext cx="12192599" cy="6859498"/>
          </a:xfrm>
          <a:custGeom>
            <a:avLst/>
            <a:gdLst>
              <a:gd name="connsiteX0" fmla="*/ 0 w 12191999"/>
              <a:gd name="connsiteY0" fmla="*/ 0 h 6858000"/>
              <a:gd name="connsiteX1" fmla="*/ 12191999 w 12191999"/>
              <a:gd name="connsiteY1" fmla="*/ 0 h 6858000"/>
              <a:gd name="connsiteX2" fmla="*/ 12191999 w 12191999"/>
              <a:gd name="connsiteY2" fmla="*/ 6858000 h 6858000"/>
              <a:gd name="connsiteX3" fmla="*/ 0 w 12191999"/>
              <a:gd name="connsiteY3" fmla="*/ 6858000 h 6858000"/>
              <a:gd name="connsiteX4" fmla="*/ 0 w 12191999"/>
              <a:gd name="connsiteY4" fmla="*/ 0 h 6858000"/>
              <a:gd name="connsiteX0" fmla="*/ 0 w 12201525"/>
              <a:gd name="connsiteY0" fmla="*/ 0 h 6858000"/>
              <a:gd name="connsiteX1" fmla="*/ 12191999 w 12201525"/>
              <a:gd name="connsiteY1" fmla="*/ 0 h 6858000"/>
              <a:gd name="connsiteX2" fmla="*/ 12201525 w 12201525"/>
              <a:gd name="connsiteY2" fmla="*/ 3552825 h 6858000"/>
              <a:gd name="connsiteX3" fmla="*/ 12191999 w 12201525"/>
              <a:gd name="connsiteY3" fmla="*/ 6858000 h 6858000"/>
              <a:gd name="connsiteX4" fmla="*/ 0 w 12201525"/>
              <a:gd name="connsiteY4" fmla="*/ 6858000 h 6858000"/>
              <a:gd name="connsiteX5" fmla="*/ 0 w 12201525"/>
              <a:gd name="connsiteY5" fmla="*/ 0 h 6858000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27742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1498 h 6859498"/>
              <a:gd name="connsiteX1" fmla="*/ 9133121 w 12201525"/>
              <a:gd name="connsiteY1" fmla="*/ 0 h 6859498"/>
              <a:gd name="connsiteX2" fmla="*/ 12201525 w 12201525"/>
              <a:gd name="connsiteY2" fmla="*/ 3554323 h 6859498"/>
              <a:gd name="connsiteX3" fmla="*/ 12191999 w 12201525"/>
              <a:gd name="connsiteY3" fmla="*/ 6859498 h 6859498"/>
              <a:gd name="connsiteX4" fmla="*/ 0 w 12201525"/>
              <a:gd name="connsiteY4" fmla="*/ 6859498 h 6859498"/>
              <a:gd name="connsiteX5" fmla="*/ 0 w 12201525"/>
              <a:gd name="connsiteY5" fmla="*/ 1498 h 6859498"/>
              <a:gd name="connsiteX0" fmla="*/ 0 w 12196930"/>
              <a:gd name="connsiteY0" fmla="*/ 1498 h 6859498"/>
              <a:gd name="connsiteX1" fmla="*/ 9133121 w 12196930"/>
              <a:gd name="connsiteY1" fmla="*/ 0 h 6859498"/>
              <a:gd name="connsiteX2" fmla="*/ 12196930 w 12196930"/>
              <a:gd name="connsiteY2" fmla="*/ 3549728 h 6859498"/>
              <a:gd name="connsiteX3" fmla="*/ 12191999 w 12196930"/>
              <a:gd name="connsiteY3" fmla="*/ 6859498 h 6859498"/>
              <a:gd name="connsiteX4" fmla="*/ 0 w 12196930"/>
              <a:gd name="connsiteY4" fmla="*/ 6859498 h 6859498"/>
              <a:gd name="connsiteX5" fmla="*/ 0 w 12196930"/>
              <a:gd name="connsiteY5" fmla="*/ 1498 h 6859498"/>
              <a:gd name="connsiteX0" fmla="*/ 0 w 12192599"/>
              <a:gd name="connsiteY0" fmla="*/ 1498 h 6859498"/>
              <a:gd name="connsiteX1" fmla="*/ 9133121 w 12192599"/>
              <a:gd name="connsiteY1" fmla="*/ 0 h 6859498"/>
              <a:gd name="connsiteX2" fmla="*/ 12187740 w 12192599"/>
              <a:gd name="connsiteY2" fmla="*/ 3549728 h 6859498"/>
              <a:gd name="connsiteX3" fmla="*/ 12191999 w 12192599"/>
              <a:gd name="connsiteY3" fmla="*/ 6859498 h 6859498"/>
              <a:gd name="connsiteX4" fmla="*/ 0 w 12192599"/>
              <a:gd name="connsiteY4" fmla="*/ 6859498 h 6859498"/>
              <a:gd name="connsiteX5" fmla="*/ 0 w 12192599"/>
              <a:gd name="connsiteY5" fmla="*/ 1498 h 6859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599" h="6859498">
                <a:moveTo>
                  <a:pt x="0" y="1498"/>
                </a:moveTo>
                <a:lnTo>
                  <a:pt x="9133121" y="0"/>
                </a:lnTo>
                <a:cubicBezTo>
                  <a:pt x="10941201" y="1093691"/>
                  <a:pt x="11816297" y="2559984"/>
                  <a:pt x="12187740" y="3549728"/>
                </a:cubicBezTo>
                <a:cubicBezTo>
                  <a:pt x="12184565" y="4651453"/>
                  <a:pt x="12195174" y="5757773"/>
                  <a:pt x="12191999" y="6859498"/>
                </a:cubicBezTo>
                <a:lnTo>
                  <a:pt x="0" y="6859498"/>
                </a:lnTo>
                <a:lnTo>
                  <a:pt x="0" y="1498"/>
                </a:lnTo>
                <a:close/>
              </a:path>
            </a:pathLst>
          </a:custGeom>
        </p:spPr>
        <p:txBody>
          <a:bodyPr/>
          <a:lstStyle>
            <a:lvl1pPr marL="30163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1889550"/>
            <a:ext cx="9608400" cy="1310850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B42D259-ACB8-4FD1-AC0F-9CAC8F5E07E0}" type="datetimeFigureOut">
              <a:rPr lang="sv-SE" smtClean="0"/>
              <a:pPr/>
              <a:t>2021-05-27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4C9B0E5-37D7-412E-A162-6A236BADC19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8" y="-9524"/>
            <a:ext cx="3096000" cy="35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1585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/>
              <a:t>2021-05-27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068378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t avsnit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1889550"/>
            <a:ext cx="9608400" cy="1310850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B42D259-ACB8-4FD1-AC0F-9CAC8F5E07E0}" type="datetimeFigureOut">
              <a:rPr lang="sv-SE" smtClean="0"/>
              <a:pPr/>
              <a:t>2021-05-27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4C9B0E5-37D7-412E-A162-6A236BADC19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8" y="-9524"/>
            <a:ext cx="3096000" cy="35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4872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ött 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12192000" cy="6851904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2747964"/>
            <a:ext cx="9608400" cy="1966912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42D259-ACB8-4FD1-AC0F-9CAC8F5E07E0}" type="datetimeFigureOut">
              <a:rPr lang="sv-SE" smtClean="0"/>
              <a:pPr/>
              <a:t>2021-05-27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C9B0E5-37D7-412E-A162-6A236BADC19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8" y="-9524"/>
            <a:ext cx="3096000" cy="3599059"/>
          </a:xfrm>
          <a:prstGeom prst="rect">
            <a:avLst/>
          </a:prstGeom>
        </p:spPr>
      </p:pic>
      <p:pic>
        <p:nvPicPr>
          <p:cNvPr id="9" name="Bildobjekt 8" descr="En bild som visar ritning&#10;&#10;Automatiskt genererad beskrivning">
            <a:extLst>
              <a:ext uri="{FF2B5EF4-FFF2-40B4-BE49-F238E27FC236}">
                <a16:creationId xmlns:a16="http://schemas.microsoft.com/office/drawing/2014/main" id="{E0CF1DFE-83CD-4DBA-9864-1BB764A14C1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171" y="388536"/>
            <a:ext cx="1175965" cy="48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9451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Grått 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48"/>
            <a:ext cx="12192000" cy="6851904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2747964"/>
            <a:ext cx="9608400" cy="1966912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42D259-ACB8-4FD1-AC0F-9CAC8F5E07E0}" type="datetimeFigureOut">
              <a:rPr lang="sv-SE" smtClean="0"/>
              <a:pPr/>
              <a:t>2021-05-27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C9B0E5-37D7-412E-A162-6A236BADC19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8" y="-9524"/>
            <a:ext cx="3096000" cy="3599059"/>
          </a:xfrm>
          <a:prstGeom prst="rect">
            <a:avLst/>
          </a:prstGeom>
        </p:spPr>
      </p:pic>
      <p:pic>
        <p:nvPicPr>
          <p:cNvPr id="9" name="Bildobjekt 8" descr="En bild som visar ritning&#10;&#10;Automatiskt genererad beskrivning">
            <a:extLst>
              <a:ext uri="{FF2B5EF4-FFF2-40B4-BE49-F238E27FC236}">
                <a16:creationId xmlns:a16="http://schemas.microsoft.com/office/drawing/2014/main" id="{66BA1DF9-F254-47E8-AD5B-F1789C944EB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171" y="388536"/>
            <a:ext cx="1175965" cy="48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9965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44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66000" y="4809600"/>
            <a:ext cx="9608400" cy="14256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2021-05-27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273154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2021-05-27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749396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0" y="4810125"/>
            <a:ext cx="9608400" cy="1427163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30B7FC-8DD1-423E-8EF4-94D7897E47A9}" type="datetimeFigureOut">
              <a:rPr lang="sv-SE" smtClean="0"/>
              <a:pPr/>
              <a:t>2021-05-27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A89D212-3966-4D00-A59B-EFC19ACC459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405954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552325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2021-05-27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107367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törre höger mö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4234" y="975186"/>
            <a:ext cx="5326992" cy="1112405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5325226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5999" y="975186"/>
            <a:ext cx="4172325" cy="526001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2021-05-27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049166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975600"/>
            <a:ext cx="9608400" cy="1112400"/>
          </a:xfrm>
        </p:spPr>
        <p:txBody>
          <a:bodyPr>
            <a:noAutofit/>
          </a:bodyPr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1" y="2162175"/>
            <a:ext cx="47160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66000" y="2845950"/>
            <a:ext cx="4716000" cy="3391337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551200" y="2162175"/>
            <a:ext cx="47232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551200" y="2847600"/>
            <a:ext cx="4716000" cy="3391200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2021-05-27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016446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2021-05-27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48754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0" y="4810125"/>
            <a:ext cx="9608400" cy="1427163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65C18DA-410A-4124-BB0F-DE8CA676B1E5}" type="datetimeFigureOut">
              <a:rPr lang="sv-SE" smtClean="0"/>
              <a:t>2021-05-27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69153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2021-05-27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24272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44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66000" y="4809600"/>
            <a:ext cx="9608400" cy="142560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2021-05-27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94327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2021-05-27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410937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2746800"/>
            <a:ext cx="9608400" cy="1965600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0" y="4810125"/>
            <a:ext cx="9608400" cy="1427163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30B7FC-8DD1-423E-8EF4-94D7897E47A9}" type="datetimeFigureOut">
              <a:rPr lang="sv-SE" smtClean="0"/>
              <a:pPr/>
              <a:t>2021-05-27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A89D212-3966-4D00-A59B-EFC19ACC459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4988658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552325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2021-05-27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13551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törre höger mö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4234" y="975186"/>
            <a:ext cx="5326992" cy="1112405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5325226" cy="37404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5999" y="975186"/>
            <a:ext cx="4172325" cy="526001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2021-05-27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527592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975600"/>
            <a:ext cx="9608400" cy="1112400"/>
          </a:xfrm>
        </p:spPr>
        <p:txBody>
          <a:bodyPr>
            <a:noAutofit/>
          </a:bodyPr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1" y="2162175"/>
            <a:ext cx="47160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66000" y="2845950"/>
            <a:ext cx="4716000" cy="3391337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551200" y="2162175"/>
            <a:ext cx="47232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551200" y="2847600"/>
            <a:ext cx="4716000" cy="3391200"/>
          </a:xfrm>
        </p:spPr>
        <p:txBody>
          <a:bodyPr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2021-05-27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304884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2021-05-27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6140491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B7FC-8DD1-423E-8EF4-94D7897E47A9}" type="datetimeFigureOut">
              <a:rPr lang="sv-SE" smtClean="0"/>
              <a:t>2021-05-27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D212-3966-4D00-A59B-EFC19ACC459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45389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552325" y="2494800"/>
            <a:ext cx="4716000" cy="37404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/>
              <a:t>2021-05-27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35239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törre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4234" y="874602"/>
            <a:ext cx="5326992" cy="1228518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6000" y="2494800"/>
            <a:ext cx="5325226" cy="37404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5999" y="874602"/>
            <a:ext cx="4172325" cy="536059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/>
              <a:t>2021-05-27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8499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000" y="875015"/>
            <a:ext cx="9608400" cy="1228105"/>
          </a:xfrm>
        </p:spPr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6001" y="2162175"/>
            <a:ext cx="47160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66000" y="2845950"/>
            <a:ext cx="4716000" cy="3391337"/>
          </a:xfrm>
        </p:spPr>
        <p:txBody>
          <a:bodyPr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551200" y="2162175"/>
            <a:ext cx="4723200" cy="609600"/>
          </a:xfrm>
        </p:spPr>
        <p:txBody>
          <a:bodyPr anchor="ctr">
            <a:no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551200" y="2847600"/>
            <a:ext cx="4716000" cy="3391200"/>
          </a:xfrm>
        </p:spPr>
        <p:txBody>
          <a:bodyPr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/>
              <a:t>2021-05-27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59653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/>
              <a:t>2021-05-27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78970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/>
              <a:t>2021-05-27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11594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18DA-410A-4124-BB0F-DE8CA676B1E5}" type="datetimeFigureOut">
              <a:rPr lang="sv-SE" smtClean="0"/>
              <a:t>2021-05-27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1165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3.emf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10" Type="http://schemas.openxmlformats.org/officeDocument/2006/relationships/image" Target="../media/image7.png"/><Relationship Id="rId4" Type="http://schemas.openxmlformats.org/officeDocument/2006/relationships/slideLayout" Target="../slideLayouts/slideLayout26.xml"/><Relationship Id="rId9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5.xml"/><Relationship Id="rId10" Type="http://schemas.openxmlformats.org/officeDocument/2006/relationships/image" Target="../media/image8.png"/><Relationship Id="rId4" Type="http://schemas.openxmlformats.org/officeDocument/2006/relationships/slideLayout" Target="../slideLayouts/slideLayout34.xml"/><Relationship Id="rId9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>
            <a:extLst>
              <a:ext uri="{FF2B5EF4-FFF2-40B4-BE49-F238E27FC236}">
                <a16:creationId xmlns:a16="http://schemas.microsoft.com/office/drawing/2014/main" id="{C376CDD0-9A3E-4D42-A72D-71F6AEC57F58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64233" y="874602"/>
            <a:ext cx="9609825" cy="12313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4232" y="2495203"/>
            <a:ext cx="9609825" cy="37385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64232" y="6356350"/>
            <a:ext cx="12693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765C18DA-410A-4124-BB0F-DE8CA676B1E5}" type="datetimeFigureOut">
              <a:rPr lang="sv-SE" smtClean="0"/>
              <a:t>2021-05-27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457449" y="6356350"/>
            <a:ext cx="6029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009033" y="6356350"/>
            <a:ext cx="127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DBAD975-63FF-4468-AC34-025F73E043F9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97148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8763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Symbol" panose="05050102010706020507" pitchFamily="18" charset="2"/>
        <a:buChar char="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9" pos="3840">
          <p15:clr>
            <a:srgbClr val="F26B43"/>
          </p15:clr>
        </p15:guide>
        <p15:guide id="10" orient="horz" pos="216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88DC57B8-96C9-401F-BEB2-987CD6ADD88C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64233" y="874602"/>
            <a:ext cx="9609825" cy="12313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4232" y="2495203"/>
            <a:ext cx="9609825" cy="37385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64232" y="6356350"/>
            <a:ext cx="12693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4B42D259-ACB8-4FD1-AC0F-9CAC8F5E07E0}" type="datetimeFigureOut">
              <a:rPr lang="sv-SE" smtClean="0"/>
              <a:t>2021-05-27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457449" y="6356350"/>
            <a:ext cx="6029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009033" y="6356350"/>
            <a:ext cx="127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4C9B0E5-37D7-412E-A162-6A236BADC197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480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8763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Symbol" panose="05050102010706020507" pitchFamily="18" charset="2"/>
        <a:buChar char="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9" pos="3840">
          <p15:clr>
            <a:srgbClr val="F26B43"/>
          </p15:clr>
        </p15:guide>
        <p15:guide id="10" orient="horz" pos="216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2E2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64233" y="874602"/>
            <a:ext cx="9609825" cy="12313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4232" y="2495203"/>
            <a:ext cx="9609825" cy="37385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64232" y="6356350"/>
            <a:ext cx="12693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B42D259-ACB8-4FD1-AC0F-9CAC8F5E07E0}" type="datetimeFigureOut">
              <a:rPr lang="sv-SE" smtClean="0"/>
              <a:pPr/>
              <a:t>2021-05-27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457449" y="6356350"/>
            <a:ext cx="6029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009033" y="6356350"/>
            <a:ext cx="127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34C9B0E5-37D7-412E-A162-6A236BADC197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8" y="-9524"/>
            <a:ext cx="3096000" cy="3599059"/>
          </a:xfrm>
          <a:prstGeom prst="rect">
            <a:avLst/>
          </a:prstGeom>
        </p:spPr>
      </p:pic>
      <p:pic>
        <p:nvPicPr>
          <p:cNvPr id="8" name="Bildobjekt 7" descr="En bild som visar ritning&#10;&#10;Automatiskt genererad beskrivning">
            <a:extLst>
              <a:ext uri="{FF2B5EF4-FFF2-40B4-BE49-F238E27FC236}">
                <a16:creationId xmlns:a16="http://schemas.microsoft.com/office/drawing/2014/main" id="{05E2CB7E-A3C4-4B87-A60A-A968FF73A4B3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171" y="388536"/>
            <a:ext cx="1175965" cy="486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646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704" r:id="rId2"/>
    <p:sldLayoutId id="2147483684" r:id="rId3"/>
    <p:sldLayoutId id="2147483685" r:id="rId4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400" b="1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58763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Symbol" panose="05050102010706020507" pitchFamily="18" charset="2"/>
        <a:buChar char=""/>
        <a:defRPr sz="1800" kern="1200">
          <a:solidFill>
            <a:srgbClr val="FFFFFF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sz="16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4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4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4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9" pos="3840">
          <p15:clr>
            <a:srgbClr val="F26B43"/>
          </p15:clr>
        </p15:guide>
        <p15:guide id="10" orient="horz" pos="216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01E141CC-09B0-40DE-8689-3F3B027583FA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64233" y="975186"/>
            <a:ext cx="9609825" cy="11124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4232" y="2495203"/>
            <a:ext cx="9609825" cy="37385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64232" y="6356350"/>
            <a:ext cx="12693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D230B7FC-8DD1-423E-8EF4-94D7897E47A9}" type="datetimeFigureOut">
              <a:rPr lang="sv-SE" smtClean="0"/>
              <a:pPr/>
              <a:t>2021-05-27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457449" y="6356350"/>
            <a:ext cx="6029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009033" y="6356350"/>
            <a:ext cx="127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A89D212-3966-4D00-A59B-EFC19ACC4594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1014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8763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Symbol" panose="05050102010706020507" pitchFamily="18" charset="2"/>
        <a:buChar char="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9" pos="3840">
          <p15:clr>
            <a:srgbClr val="F26B43"/>
          </p15:clr>
        </p15:guide>
        <p15:guide id="10" orient="horz" pos="2160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222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64233" y="975186"/>
            <a:ext cx="9609825" cy="11124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4232" y="2495203"/>
            <a:ext cx="9609825" cy="37385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64232" y="6356350"/>
            <a:ext cx="12693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230B7FC-8DD1-423E-8EF4-94D7897E47A9}" type="datetimeFigureOut">
              <a:rPr lang="sv-SE" smtClean="0"/>
              <a:pPr/>
              <a:t>2021-05-27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457449" y="6356350"/>
            <a:ext cx="60293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009033" y="6356350"/>
            <a:ext cx="127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A89D212-3966-4D00-A59B-EFC19ACC4594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koppling 8">
            <a:extLst>
              <a:ext uri="{FF2B5EF4-FFF2-40B4-BE49-F238E27FC236}">
                <a16:creationId xmlns:a16="http://schemas.microsoft.com/office/drawing/2014/main" id="{A52E8933-DCFE-49DC-8860-51A0F5BEB337}"/>
              </a:ext>
            </a:extLst>
          </p:cNvPr>
          <p:cNvCxnSpPr/>
          <p:nvPr userDrawn="1"/>
        </p:nvCxnSpPr>
        <p:spPr>
          <a:xfrm>
            <a:off x="0" y="6279521"/>
            <a:ext cx="12192000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Bildobjekt 10" descr="En bild som visar ritning&#10;&#10;Automatiskt genererad beskrivning">
            <a:extLst>
              <a:ext uri="{FF2B5EF4-FFF2-40B4-BE49-F238E27FC236}">
                <a16:creationId xmlns:a16="http://schemas.microsoft.com/office/drawing/2014/main" id="{FBF56087-D006-4AE0-B04E-26938F3EF59F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hq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2244" y="6356350"/>
            <a:ext cx="975640" cy="403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70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8763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Symbol" panose="05050102010706020507" pitchFamily="18" charset="2"/>
        <a:buChar char="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Symbol" panose="05050102010706020507" pitchFamily="18" charset="2"/>
        <a:buChar char="-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200"/>
        </a:spcAft>
        <a:buFont typeface="Symbol" panose="05050102010706020507" pitchFamily="18" charset="2"/>
        <a:buChar char="-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9" pos="3840">
          <p15:clr>
            <a:srgbClr val="F26B43"/>
          </p15:clr>
        </p15:guide>
        <p15:guide id="10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4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18.xml"/><Relationship Id="rId6" Type="http://schemas.openxmlformats.org/officeDocument/2006/relationships/slide" Target="slide8.xml"/><Relationship Id="rId11" Type="http://schemas.openxmlformats.org/officeDocument/2006/relationships/image" Target="../media/image13.png"/><Relationship Id="rId5" Type="http://schemas.openxmlformats.org/officeDocument/2006/relationships/slide" Target="slide7.xml"/><Relationship Id="rId15" Type="http://schemas.openxmlformats.org/officeDocument/2006/relationships/image" Target="../media/image16.png"/><Relationship Id="rId10" Type="http://schemas.openxmlformats.org/officeDocument/2006/relationships/slide" Target="slide13.xml"/><Relationship Id="rId4" Type="http://schemas.openxmlformats.org/officeDocument/2006/relationships/slide" Target="slide6.xml"/><Relationship Id="rId9" Type="http://schemas.openxmlformats.org/officeDocument/2006/relationships/slide" Target="slide12.xml"/><Relationship Id="rId14" Type="http://schemas.openxmlformats.org/officeDocument/2006/relationships/image" Target="../media/image15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image" Target="../media/image15.emf"/><Relationship Id="rId3" Type="http://schemas.openxmlformats.org/officeDocument/2006/relationships/slide" Target="slide5.xml"/><Relationship Id="rId7" Type="http://schemas.openxmlformats.org/officeDocument/2006/relationships/slide" Target="slide9.xml"/><Relationship Id="rId12" Type="http://schemas.openxmlformats.org/officeDocument/2006/relationships/slide" Target="slide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Relationship Id="rId6" Type="http://schemas.openxmlformats.org/officeDocument/2006/relationships/slide" Target="slide8.xml"/><Relationship Id="rId11" Type="http://schemas.openxmlformats.org/officeDocument/2006/relationships/image" Target="../media/image13.png"/><Relationship Id="rId5" Type="http://schemas.openxmlformats.org/officeDocument/2006/relationships/slide" Target="slide7.xml"/><Relationship Id="rId15" Type="http://schemas.openxmlformats.org/officeDocument/2006/relationships/image" Target="../media/image11.png"/><Relationship Id="rId10" Type="http://schemas.openxmlformats.org/officeDocument/2006/relationships/slide" Target="slide13.xml"/><Relationship Id="rId4" Type="http://schemas.openxmlformats.org/officeDocument/2006/relationships/slide" Target="slide6.xml"/><Relationship Id="rId9" Type="http://schemas.openxmlformats.org/officeDocument/2006/relationships/slide" Target="slide12.xml"/><Relationship Id="rId1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image" Target="../media/image15.emf"/><Relationship Id="rId3" Type="http://schemas.openxmlformats.org/officeDocument/2006/relationships/slide" Target="slide5.xml"/><Relationship Id="rId7" Type="http://schemas.openxmlformats.org/officeDocument/2006/relationships/slide" Target="slide9.xml"/><Relationship Id="rId12" Type="http://schemas.openxmlformats.org/officeDocument/2006/relationships/slide" Target="slide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Relationship Id="rId6" Type="http://schemas.openxmlformats.org/officeDocument/2006/relationships/slide" Target="slide8.xml"/><Relationship Id="rId11" Type="http://schemas.openxmlformats.org/officeDocument/2006/relationships/image" Target="../media/image13.png"/><Relationship Id="rId5" Type="http://schemas.openxmlformats.org/officeDocument/2006/relationships/slide" Target="slide7.xml"/><Relationship Id="rId15" Type="http://schemas.openxmlformats.org/officeDocument/2006/relationships/image" Target="../media/image11.png"/><Relationship Id="rId10" Type="http://schemas.openxmlformats.org/officeDocument/2006/relationships/slide" Target="slide13.xml"/><Relationship Id="rId4" Type="http://schemas.openxmlformats.org/officeDocument/2006/relationships/slide" Target="slide6.xml"/><Relationship Id="rId9" Type="http://schemas.openxmlformats.org/officeDocument/2006/relationships/slide" Target="slide11.xml"/><Relationship Id="rId1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4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18.xml"/><Relationship Id="rId6" Type="http://schemas.openxmlformats.org/officeDocument/2006/relationships/slide" Target="slide8.xml"/><Relationship Id="rId11" Type="http://schemas.openxmlformats.org/officeDocument/2006/relationships/image" Target="../media/image13.png"/><Relationship Id="rId5" Type="http://schemas.openxmlformats.org/officeDocument/2006/relationships/slide" Target="slide7.xml"/><Relationship Id="rId15" Type="http://schemas.openxmlformats.org/officeDocument/2006/relationships/image" Target="../media/image16.png"/><Relationship Id="rId10" Type="http://schemas.openxmlformats.org/officeDocument/2006/relationships/slide" Target="slide12.xml"/><Relationship Id="rId4" Type="http://schemas.openxmlformats.org/officeDocument/2006/relationships/slide" Target="slide6.xml"/><Relationship Id="rId9" Type="http://schemas.openxmlformats.org/officeDocument/2006/relationships/slide" Target="slide11.xml"/><Relationship Id="rId14" Type="http://schemas.openxmlformats.org/officeDocument/2006/relationships/image" Target="../media/image15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hyperlink" Target="https://www.swedishmedtech.se/" TargetMode="External"/><Relationship Id="rId3" Type="http://schemas.openxmlformats.org/officeDocument/2006/relationships/hyperlink" Target="https://skr.se/" TargetMode="External"/><Relationship Id="rId7" Type="http://schemas.openxmlformats.org/officeDocument/2006/relationships/hyperlink" Target="https://www.lif.se/" TargetMode="External"/><Relationship Id="rId12" Type="http://schemas.openxmlformats.org/officeDocument/2006/relationships/image" Target="../media/image2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9.jpeg"/><Relationship Id="rId11" Type="http://schemas.openxmlformats.org/officeDocument/2006/relationships/hyperlink" Target="https://www.swedishlabtech.se/" TargetMode="External"/><Relationship Id="rId5" Type="http://schemas.openxmlformats.org/officeDocument/2006/relationships/hyperlink" Target="https://swedenbio.se/" TargetMode="External"/><Relationship Id="rId15" Type="http://schemas.openxmlformats.org/officeDocument/2006/relationships/image" Target="../media/image14.png"/><Relationship Id="rId10" Type="http://schemas.openxmlformats.org/officeDocument/2006/relationships/image" Target="../media/image21.emf"/><Relationship Id="rId4" Type="http://schemas.openxmlformats.org/officeDocument/2006/relationships/image" Target="../media/image18.png"/><Relationship Id="rId9" Type="http://schemas.openxmlformats.org/officeDocument/2006/relationships/hyperlink" Target="https://kvalitetsregister.se/" TargetMode="External"/><Relationship Id="rId1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kvalitetsregister.se/drivaregister/industrisamverkan/overenskommelsemedindustrin.3706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kvalitetsregister.se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image" Target="../media/image10.png"/><Relationship Id="rId3" Type="http://schemas.openxmlformats.org/officeDocument/2006/relationships/image" Target="../media/image12.png"/><Relationship Id="rId7" Type="http://schemas.openxmlformats.org/officeDocument/2006/relationships/slide" Target="slide8.xml"/><Relationship Id="rId12" Type="http://schemas.openxmlformats.org/officeDocument/2006/relationships/slide" Target="slide1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image" Target="../media/image14.png"/><Relationship Id="rId18" Type="http://schemas.openxmlformats.org/officeDocument/2006/relationships/image" Target="../media/image11.png"/><Relationship Id="rId3" Type="http://schemas.openxmlformats.org/officeDocument/2006/relationships/slide" Target="slide6.xml"/><Relationship Id="rId7" Type="http://schemas.openxmlformats.org/officeDocument/2006/relationships/slide" Target="slide10.xml"/><Relationship Id="rId12" Type="http://schemas.openxmlformats.org/officeDocument/2006/relationships/hyperlink" Target="https://kvalitetsregister.se/drivaregister/industrisamverkan/overenskommelsemedindustrin.3706.html" TargetMode="External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8.xml"/><Relationship Id="rId6" Type="http://schemas.openxmlformats.org/officeDocument/2006/relationships/slide" Target="slide9.xml"/><Relationship Id="rId11" Type="http://schemas.openxmlformats.org/officeDocument/2006/relationships/image" Target="../media/image13.png"/><Relationship Id="rId5" Type="http://schemas.openxmlformats.org/officeDocument/2006/relationships/slide" Target="slide8.xml"/><Relationship Id="rId15" Type="http://schemas.openxmlformats.org/officeDocument/2006/relationships/slide" Target="slide4.xml"/><Relationship Id="rId10" Type="http://schemas.openxmlformats.org/officeDocument/2006/relationships/slide" Target="slide13.xml"/><Relationship Id="rId4" Type="http://schemas.openxmlformats.org/officeDocument/2006/relationships/slide" Target="slide7.xml"/><Relationship Id="rId9" Type="http://schemas.openxmlformats.org/officeDocument/2006/relationships/slide" Target="slide12.xml"/><Relationship Id="rId14" Type="http://schemas.openxmlformats.org/officeDocument/2006/relationships/hyperlink" Target="https://www.registerforskning.se/sv/register-i-sverige/metadataverktyget-rut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4.xml"/><Relationship Id="rId3" Type="http://schemas.openxmlformats.org/officeDocument/2006/relationships/slide" Target="slide5.xml"/><Relationship Id="rId7" Type="http://schemas.openxmlformats.org/officeDocument/2006/relationships/slide" Target="slide10.xml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18.xml"/><Relationship Id="rId6" Type="http://schemas.openxmlformats.org/officeDocument/2006/relationships/slide" Target="slide9.xml"/><Relationship Id="rId11" Type="http://schemas.openxmlformats.org/officeDocument/2006/relationships/image" Target="../media/image13.png"/><Relationship Id="rId5" Type="http://schemas.openxmlformats.org/officeDocument/2006/relationships/slide" Target="slide8.xml"/><Relationship Id="rId15" Type="http://schemas.openxmlformats.org/officeDocument/2006/relationships/image" Target="../media/image16.png"/><Relationship Id="rId10" Type="http://schemas.openxmlformats.org/officeDocument/2006/relationships/slide" Target="slide13.xml"/><Relationship Id="rId4" Type="http://schemas.openxmlformats.org/officeDocument/2006/relationships/slide" Target="slide7.xml"/><Relationship Id="rId9" Type="http://schemas.openxmlformats.org/officeDocument/2006/relationships/slide" Target="slide12.xml"/><Relationship Id="rId14" Type="http://schemas.openxmlformats.org/officeDocument/2006/relationships/image" Target="../media/image15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image" Target="../media/image14.png"/><Relationship Id="rId3" Type="http://schemas.openxmlformats.org/officeDocument/2006/relationships/slide" Target="slide5.xml"/><Relationship Id="rId7" Type="http://schemas.openxmlformats.org/officeDocument/2006/relationships/slide" Target="slide10.xml"/><Relationship Id="rId12" Type="http://schemas.openxmlformats.org/officeDocument/2006/relationships/hyperlink" Target="http://www.etikprovningsmyndigheten.se/" TargetMode="External"/><Relationship Id="rId17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8.xml"/><Relationship Id="rId6" Type="http://schemas.openxmlformats.org/officeDocument/2006/relationships/slide" Target="slide9.xml"/><Relationship Id="rId11" Type="http://schemas.openxmlformats.org/officeDocument/2006/relationships/image" Target="../media/image13.png"/><Relationship Id="rId5" Type="http://schemas.openxmlformats.org/officeDocument/2006/relationships/slide" Target="slide8.xml"/><Relationship Id="rId15" Type="http://schemas.openxmlformats.org/officeDocument/2006/relationships/image" Target="../media/image15.emf"/><Relationship Id="rId10" Type="http://schemas.openxmlformats.org/officeDocument/2006/relationships/slide" Target="slide13.xml"/><Relationship Id="rId4" Type="http://schemas.openxmlformats.org/officeDocument/2006/relationships/slide" Target="slide6.xml"/><Relationship Id="rId9" Type="http://schemas.openxmlformats.org/officeDocument/2006/relationships/slide" Target="slide12.xml"/><Relationship Id="rId14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image" Target="../media/image15.emf"/><Relationship Id="rId3" Type="http://schemas.openxmlformats.org/officeDocument/2006/relationships/slide" Target="slide5.xml"/><Relationship Id="rId7" Type="http://schemas.openxmlformats.org/officeDocument/2006/relationships/slide" Target="slide10.xml"/><Relationship Id="rId12" Type="http://schemas.openxmlformats.org/officeDocument/2006/relationships/slide" Target="slide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6" Type="http://schemas.openxmlformats.org/officeDocument/2006/relationships/slide" Target="slide9.xml"/><Relationship Id="rId11" Type="http://schemas.openxmlformats.org/officeDocument/2006/relationships/image" Target="../media/image13.png"/><Relationship Id="rId5" Type="http://schemas.openxmlformats.org/officeDocument/2006/relationships/slide" Target="slide7.xml"/><Relationship Id="rId15" Type="http://schemas.openxmlformats.org/officeDocument/2006/relationships/image" Target="../media/image11.png"/><Relationship Id="rId10" Type="http://schemas.openxmlformats.org/officeDocument/2006/relationships/slide" Target="slide13.xml"/><Relationship Id="rId4" Type="http://schemas.openxmlformats.org/officeDocument/2006/relationships/slide" Target="slide6.xml"/><Relationship Id="rId9" Type="http://schemas.openxmlformats.org/officeDocument/2006/relationships/slide" Target="slide12.xml"/><Relationship Id="rId1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4.xml"/><Relationship Id="rId3" Type="http://schemas.openxmlformats.org/officeDocument/2006/relationships/slide" Target="slide5.xml"/><Relationship Id="rId7" Type="http://schemas.openxmlformats.org/officeDocument/2006/relationships/slide" Target="slide10.xml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18.xml"/><Relationship Id="rId6" Type="http://schemas.openxmlformats.org/officeDocument/2006/relationships/slide" Target="slide8.xml"/><Relationship Id="rId11" Type="http://schemas.openxmlformats.org/officeDocument/2006/relationships/image" Target="../media/image13.png"/><Relationship Id="rId5" Type="http://schemas.openxmlformats.org/officeDocument/2006/relationships/slide" Target="slide7.xml"/><Relationship Id="rId15" Type="http://schemas.openxmlformats.org/officeDocument/2006/relationships/image" Target="../media/image16.png"/><Relationship Id="rId10" Type="http://schemas.openxmlformats.org/officeDocument/2006/relationships/slide" Target="slide13.xml"/><Relationship Id="rId4" Type="http://schemas.openxmlformats.org/officeDocument/2006/relationships/slide" Target="slide6.xml"/><Relationship Id="rId9" Type="http://schemas.openxmlformats.org/officeDocument/2006/relationships/slide" Target="slide12.xml"/><Relationship Id="rId14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 hidden="1">
            <a:extLst>
              <a:ext uri="{FF2B5EF4-FFF2-40B4-BE49-F238E27FC236}">
                <a16:creationId xmlns:a16="http://schemas.microsoft.com/office/drawing/2014/main" id="{46219E0F-B0B0-D441-8661-4E625672C8A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-971615"/>
            <a:ext cx="3637800" cy="753901"/>
          </a:xfrm>
        </p:spPr>
        <p:txBody>
          <a:bodyPr/>
          <a:lstStyle/>
          <a:p>
            <a:r>
              <a:rPr lang="sv-SE" dirty="0"/>
              <a:t>Start:</a:t>
            </a:r>
            <a:r>
              <a:rPr lang="sv-SE" baseline="0" dirty="0"/>
              <a:t> Guide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DD3558E1-3F47-4D4B-8851-D7798A994C3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280" y="1365903"/>
            <a:ext cx="1544400" cy="1544400"/>
          </a:xfrm>
          <a:prstGeom prst="rect">
            <a:avLst/>
          </a:prstGeom>
        </p:spPr>
      </p:pic>
      <p:sp>
        <p:nvSpPr>
          <p:cNvPr id="5" name="Rektangel 4">
            <a:extLst>
              <a:ext uri="{FF2B5EF4-FFF2-40B4-BE49-F238E27FC236}">
                <a16:creationId xmlns:a16="http://schemas.microsoft.com/office/drawing/2014/main" id="{DB2DEFB3-8FA7-734A-AD2A-AD1ADD4E3094}"/>
              </a:ext>
            </a:extLst>
          </p:cNvPr>
          <p:cNvSpPr/>
          <p:nvPr/>
        </p:nvSpPr>
        <p:spPr>
          <a:xfrm>
            <a:off x="2170344" y="2875002"/>
            <a:ext cx="785131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6600" b="1" spc="600" dirty="0"/>
              <a:t>GU</a:t>
            </a:r>
            <a:r>
              <a:rPr lang="sv-SE" sz="6600" b="1" spc="600" dirty="0">
                <a:solidFill>
                  <a:srgbClr val="007A87"/>
                </a:solidFill>
              </a:rPr>
              <a:t>I</a:t>
            </a:r>
            <a:r>
              <a:rPr lang="sv-SE" sz="6600" b="1" spc="600" dirty="0"/>
              <a:t>DE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2AE06948-2544-E046-8F2B-3385A45BD80A}"/>
              </a:ext>
            </a:extLst>
          </p:cNvPr>
          <p:cNvSpPr/>
          <p:nvPr/>
        </p:nvSpPr>
        <p:spPr>
          <a:xfrm>
            <a:off x="3235423" y="4119232"/>
            <a:ext cx="5721154" cy="1391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sv-SE" b="1" dirty="0"/>
              <a:t>Vägledning för att underlätta det praktiska arbetet vid användning av kvalitetsregister inom ramen för överenskommelsen om samverkan mellan SKR och industrins företrädare.</a:t>
            </a:r>
          </a:p>
        </p:txBody>
      </p:sp>
      <p:cxnSp>
        <p:nvCxnSpPr>
          <p:cNvPr id="9" name="Rak 8">
            <a:extLst>
              <a:ext uri="{FF2B5EF4-FFF2-40B4-BE49-F238E27FC236}">
                <a16:creationId xmlns:a16="http://schemas.microsoft.com/office/drawing/2014/main" id="{24A4B220-7DE2-5045-A276-56AD52C56B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3018097" y="3982998"/>
            <a:ext cx="6155807" cy="0"/>
          </a:xfrm>
          <a:prstGeom prst="line">
            <a:avLst/>
          </a:prstGeom>
          <a:ln w="63500">
            <a:solidFill>
              <a:srgbClr val="007A87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3306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42F485F6-97BC-0E4B-BD46-82FF53BAD1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12192000" cy="1026459"/>
          </a:xfrm>
          <a:prstGeom prst="rect">
            <a:avLst/>
          </a:prstGeom>
          <a:solidFill>
            <a:srgbClr val="DBEAED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2" name="Rak 11">
            <a:extLst>
              <a:ext uri="{FF2B5EF4-FFF2-40B4-BE49-F238E27FC236}">
                <a16:creationId xmlns:a16="http://schemas.microsoft.com/office/drawing/2014/main" id="{85499BF3-7359-324E-888B-1BBC5C6DDD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  <a:stCxn id="4" idx="1"/>
            <a:endCxn id="4" idx="3"/>
          </p:cNvCxnSpPr>
          <p:nvPr/>
        </p:nvCxnSpPr>
        <p:spPr>
          <a:xfrm>
            <a:off x="0" y="513230"/>
            <a:ext cx="12192000" cy="0"/>
          </a:xfrm>
          <a:prstGeom prst="line">
            <a:avLst/>
          </a:prstGeom>
          <a:ln w="25400">
            <a:solidFill>
              <a:srgbClr val="007A87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Ellips 49">
            <a:hlinkClick r:id="rId3" action="ppaction://hlinksldjump"/>
            <a:extLst>
              <a:ext uri="{FF2B5EF4-FFF2-40B4-BE49-F238E27FC236}">
                <a16:creationId xmlns:a16="http://schemas.microsoft.com/office/drawing/2014/main" id="{0CE0529B-ABC5-8047-99E7-22AAC8FEB8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1009696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49" name="Ellips 48">
            <a:hlinkClick r:id="rId4" action="ppaction://hlinksldjump"/>
            <a:extLst>
              <a:ext uri="{FF2B5EF4-FFF2-40B4-BE49-F238E27FC236}">
                <a16:creationId xmlns:a16="http://schemas.microsoft.com/office/drawing/2014/main" id="{B48FBD00-F4FF-4243-A442-386F4A1D7D9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235507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48" name="Ellips 47">
            <a:hlinkClick r:id="rId5" action="ppaction://hlinksldjump"/>
            <a:extLst>
              <a:ext uri="{FF2B5EF4-FFF2-40B4-BE49-F238E27FC236}">
                <a16:creationId xmlns:a16="http://schemas.microsoft.com/office/drawing/2014/main" id="{79FB3A8E-6521-944D-8371-A529D18472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3461318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39" name="Ellips 38">
            <a:hlinkClick r:id="rId6" action="ppaction://hlinksldjump"/>
            <a:extLst>
              <a:ext uri="{FF2B5EF4-FFF2-40B4-BE49-F238E27FC236}">
                <a16:creationId xmlns:a16="http://schemas.microsoft.com/office/drawing/2014/main" id="{6D33D5DC-A566-804F-B14E-9DE0413642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687129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4</a:t>
            </a:r>
          </a:p>
        </p:txBody>
      </p:sp>
      <p:sp>
        <p:nvSpPr>
          <p:cNvPr id="40" name="Ellips 39">
            <a:hlinkClick r:id="rId7" action="ppaction://hlinksldjump"/>
            <a:extLst>
              <a:ext uri="{FF2B5EF4-FFF2-40B4-BE49-F238E27FC236}">
                <a16:creationId xmlns:a16="http://schemas.microsoft.com/office/drawing/2014/main" id="{1C50E8D7-9324-2146-B1FA-E73CCFDC2E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912940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29" name="Ellips 28">
            <a:extLst>
              <a:ext uri="{FF2B5EF4-FFF2-40B4-BE49-F238E27FC236}">
                <a16:creationId xmlns:a16="http://schemas.microsoft.com/office/drawing/2014/main" id="{40E8F4AE-8E87-3D47-ABD9-944A241931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062285" y="253704"/>
            <a:ext cx="519052" cy="519052"/>
          </a:xfrm>
          <a:prstGeom prst="ellipse">
            <a:avLst/>
          </a:prstGeom>
          <a:solidFill>
            <a:srgbClr val="007A87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rtlCol="0" anchor="ctr"/>
          <a:lstStyle/>
          <a:p>
            <a:pPr algn="ctr"/>
            <a:r>
              <a:rPr lang="sv-SE" sz="2400" b="1" dirty="0"/>
              <a:t>6</a:t>
            </a:r>
          </a:p>
        </p:txBody>
      </p:sp>
      <p:sp>
        <p:nvSpPr>
          <p:cNvPr id="45" name="Ellips 44">
            <a:hlinkClick r:id="rId8" action="ppaction://hlinksldjump"/>
            <a:extLst>
              <a:ext uri="{FF2B5EF4-FFF2-40B4-BE49-F238E27FC236}">
                <a16:creationId xmlns:a16="http://schemas.microsoft.com/office/drawing/2014/main" id="{B3A4032B-0488-B14B-BCC5-A9047F14D5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8364562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46" name="Ellips 45">
            <a:hlinkClick r:id="rId9" action="ppaction://hlinksldjump"/>
            <a:extLst>
              <a:ext uri="{FF2B5EF4-FFF2-40B4-BE49-F238E27FC236}">
                <a16:creationId xmlns:a16="http://schemas.microsoft.com/office/drawing/2014/main" id="{70507404-3328-8A45-9A95-1C0A972195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9590373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47" name="Ellips 46">
            <a:hlinkClick r:id="rId10" action="ppaction://hlinksldjump"/>
            <a:extLst>
              <a:ext uri="{FF2B5EF4-FFF2-40B4-BE49-F238E27FC236}">
                <a16:creationId xmlns:a16="http://schemas.microsoft.com/office/drawing/2014/main" id="{6264ABB5-9411-1845-852B-BFB9849C08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10816184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9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CBEEC60E-6D75-B14B-9729-6A5A268B217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75166" y="1788278"/>
            <a:ext cx="2595051" cy="380582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sv-SE" sz="2000" dirty="0">
                <a:latin typeface="+mn-lt"/>
                <a:ea typeface="+mn-ea"/>
                <a:cs typeface="+mn-cs"/>
              </a:rPr>
              <a:t>6. Avtal upprättas</a:t>
            </a:r>
          </a:p>
        </p:txBody>
      </p:sp>
      <p:cxnSp>
        <p:nvCxnSpPr>
          <p:cNvPr id="21" name="Rak 20">
            <a:extLst>
              <a:ext uri="{FF2B5EF4-FFF2-40B4-BE49-F238E27FC236}">
                <a16:creationId xmlns:a16="http://schemas.microsoft.com/office/drawing/2014/main" id="{1B0802D6-6822-0044-9A6A-1A706C80DE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775166" y="2243334"/>
            <a:ext cx="5611456" cy="0"/>
          </a:xfrm>
          <a:prstGeom prst="line">
            <a:avLst/>
          </a:prstGeom>
          <a:ln w="28575">
            <a:solidFill>
              <a:srgbClr val="007A87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0" name="Rektangel 29">
            <a:extLst>
              <a:ext uri="{FF2B5EF4-FFF2-40B4-BE49-F238E27FC236}">
                <a16:creationId xmlns:a16="http://schemas.microsoft.com/office/drawing/2014/main" id="{43A39096-3200-7B40-B287-76474CFF52FE}"/>
              </a:ext>
            </a:extLst>
          </p:cNvPr>
          <p:cNvSpPr/>
          <p:nvPr/>
        </p:nvSpPr>
        <p:spPr>
          <a:xfrm>
            <a:off x="775166" y="2463674"/>
            <a:ext cx="4004357" cy="3336491"/>
          </a:xfrm>
          <a:prstGeom prst="rect">
            <a:avLst/>
          </a:prstGeom>
        </p:spPr>
        <p:txBody>
          <a:bodyPr wrap="square" lIns="90000" numCol="1" spcCol="720000">
            <a:spAutoFit/>
          </a:bodyPr>
          <a:lstStyle/>
          <a:p>
            <a:pPr marL="285750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1"/>
              </a:buBlip>
            </a:pPr>
            <a:r>
              <a:rPr lang="sv-SE" dirty="0"/>
              <a:t>Avtalet ska bygga på </a:t>
            </a:r>
            <a:br>
              <a:rPr lang="sv-SE" dirty="0"/>
            </a:br>
            <a:r>
              <a:rPr lang="sv-SE" dirty="0"/>
              <a:t>forskningsplanen och innehålla:</a:t>
            </a:r>
          </a:p>
          <a:p>
            <a:pPr marL="742950" lvl="2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2"/>
              </a:buBlip>
            </a:pPr>
            <a:r>
              <a:rPr lang="sv-SE" dirty="0"/>
              <a:t>Mål</a:t>
            </a:r>
          </a:p>
          <a:p>
            <a:pPr marL="742950" lvl="2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2"/>
              </a:buBlip>
            </a:pPr>
            <a:r>
              <a:rPr lang="sv-SE" dirty="0"/>
              <a:t>Leveranser</a:t>
            </a:r>
          </a:p>
          <a:p>
            <a:pPr marL="742950" lvl="2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2"/>
              </a:buBlip>
            </a:pPr>
            <a:r>
              <a:rPr lang="sv-SE" dirty="0"/>
              <a:t>Publicering (</a:t>
            </a:r>
            <a:r>
              <a:rPr lang="sv-SE" dirty="0" err="1"/>
              <a:t>acknowledgement</a:t>
            </a:r>
            <a:r>
              <a:rPr lang="sv-SE" dirty="0"/>
              <a:t>)</a:t>
            </a:r>
          </a:p>
          <a:p>
            <a:pPr marL="742950" lvl="2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2"/>
              </a:buBlip>
            </a:pPr>
            <a:r>
              <a:rPr lang="sv-SE" dirty="0"/>
              <a:t>Kostnader ansvariga</a:t>
            </a:r>
            <a:br>
              <a:rPr lang="sv-SE" dirty="0"/>
            </a:br>
            <a:r>
              <a:rPr lang="sv-SE" dirty="0"/>
              <a:t>(forskningshuvudman)  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3E2144D7-E1E6-494A-8D7C-AB4DED269837}"/>
              </a:ext>
            </a:extLst>
          </p:cNvPr>
          <p:cNvSpPr/>
          <p:nvPr/>
        </p:nvSpPr>
        <p:spPr>
          <a:xfrm>
            <a:off x="5338734" y="2463674"/>
            <a:ext cx="3753385" cy="726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1"/>
              </a:buBlip>
            </a:pPr>
            <a:r>
              <a:rPr lang="sv-SE" dirty="0"/>
              <a:t>Avtalet ska reglera redovisning och publicering av resultat. </a:t>
            </a: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33DBB9AA-9312-3542-BA76-91A335C4CE5A}"/>
              </a:ext>
            </a:extLst>
          </p:cNvPr>
          <p:cNvSpPr/>
          <p:nvPr/>
        </p:nvSpPr>
        <p:spPr>
          <a:xfrm>
            <a:off x="10808901" y="1248190"/>
            <a:ext cx="11496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b="1" dirty="0">
                <a:solidFill>
                  <a:srgbClr val="007A87"/>
                </a:solidFill>
              </a:rPr>
              <a:t>Processflöde</a:t>
            </a:r>
          </a:p>
        </p:txBody>
      </p:sp>
      <p:pic>
        <p:nvPicPr>
          <p:cNvPr id="24" name="Bildobjekt 23" descr="Menyikon.">
            <a:hlinkClick r:id="rId13" action="ppaction://hlinksldjump"/>
            <a:extLst>
              <a:ext uri="{FF2B5EF4-FFF2-40B4-BE49-F238E27FC236}">
                <a16:creationId xmlns:a16="http://schemas.microsoft.com/office/drawing/2014/main" id="{39EDBE2A-967D-0A43-B457-E06B5904642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1783" y="1561682"/>
            <a:ext cx="355600" cy="241300"/>
          </a:xfrm>
          <a:prstGeom prst="rect">
            <a:avLst/>
          </a:prstGeom>
        </p:spPr>
      </p:pic>
      <p:pic>
        <p:nvPicPr>
          <p:cNvPr id="32" name="Bildobjekt 31" descr="Handikon som pekar mot meny.">
            <a:extLst>
              <a:ext uri="{FF2B5EF4-FFF2-40B4-BE49-F238E27FC236}">
                <a16:creationId xmlns:a16="http://schemas.microsoft.com/office/drawing/2014/main" id="{896A28B4-F691-304F-BE90-B52FDC66B492}"/>
              </a:ext>
            </a:extLst>
          </p:cNvPr>
          <p:cNvPicPr>
            <a:picLocks noChangeAspect="1"/>
          </p:cNvPicPr>
          <p:nvPr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2092" y="1861105"/>
            <a:ext cx="369971" cy="307754"/>
          </a:xfrm>
          <a:prstGeom prst="rect">
            <a:avLst/>
          </a:prstGeom>
        </p:spPr>
      </p:pic>
      <p:pic>
        <p:nvPicPr>
          <p:cNvPr id="44" name="Bildobjekt 43">
            <a:extLst>
              <a:ext uri="{FF2B5EF4-FFF2-40B4-BE49-F238E27FC236}">
                <a16:creationId xmlns:a16="http://schemas.microsoft.com/office/drawing/2014/main" id="{69E619AA-3170-8A42-934D-6CB2116332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626" y="5133422"/>
            <a:ext cx="1497518" cy="14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51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42F485F6-97BC-0E4B-BD46-82FF53BAD1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12192000" cy="1026459"/>
          </a:xfrm>
          <a:prstGeom prst="rect">
            <a:avLst/>
          </a:prstGeom>
          <a:solidFill>
            <a:srgbClr val="DBEAED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2" name="Rak 11">
            <a:extLst>
              <a:ext uri="{FF2B5EF4-FFF2-40B4-BE49-F238E27FC236}">
                <a16:creationId xmlns:a16="http://schemas.microsoft.com/office/drawing/2014/main" id="{85499BF3-7359-324E-888B-1BBC5C6DDD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  <a:stCxn id="4" idx="1"/>
            <a:endCxn id="4" idx="3"/>
          </p:cNvCxnSpPr>
          <p:nvPr/>
        </p:nvCxnSpPr>
        <p:spPr>
          <a:xfrm>
            <a:off x="0" y="513230"/>
            <a:ext cx="12192000" cy="0"/>
          </a:xfrm>
          <a:prstGeom prst="line">
            <a:avLst/>
          </a:prstGeom>
          <a:ln w="25400">
            <a:solidFill>
              <a:srgbClr val="007A87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Ellips 47">
            <a:hlinkClick r:id="rId3" action="ppaction://hlinksldjump"/>
            <a:extLst>
              <a:ext uri="{FF2B5EF4-FFF2-40B4-BE49-F238E27FC236}">
                <a16:creationId xmlns:a16="http://schemas.microsoft.com/office/drawing/2014/main" id="{21A178DA-E6DF-AC49-B5A3-28C9492A9D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1009696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47" name="Ellips 46">
            <a:hlinkClick r:id="rId4" action="ppaction://hlinksldjump"/>
            <a:extLst>
              <a:ext uri="{FF2B5EF4-FFF2-40B4-BE49-F238E27FC236}">
                <a16:creationId xmlns:a16="http://schemas.microsoft.com/office/drawing/2014/main" id="{CD6B6B89-BDE8-684A-ADF3-53BCB71490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235507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46" name="Ellips 45">
            <a:hlinkClick r:id="rId5" action="ppaction://hlinksldjump"/>
            <a:extLst>
              <a:ext uri="{FF2B5EF4-FFF2-40B4-BE49-F238E27FC236}">
                <a16:creationId xmlns:a16="http://schemas.microsoft.com/office/drawing/2014/main" id="{613FBF14-4451-6347-9212-0F0E8DA1829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3461318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38" name="Ellips 37">
            <a:hlinkClick r:id="rId6" action="ppaction://hlinksldjump"/>
            <a:extLst>
              <a:ext uri="{FF2B5EF4-FFF2-40B4-BE49-F238E27FC236}">
                <a16:creationId xmlns:a16="http://schemas.microsoft.com/office/drawing/2014/main" id="{62F0EC61-ACA2-E44F-A60E-88C2DDF425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687129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4</a:t>
            </a:r>
          </a:p>
        </p:txBody>
      </p:sp>
      <p:sp>
        <p:nvSpPr>
          <p:cNvPr id="39" name="Ellips 38">
            <a:hlinkClick r:id="rId7" action="ppaction://hlinksldjump"/>
            <a:extLst>
              <a:ext uri="{FF2B5EF4-FFF2-40B4-BE49-F238E27FC236}">
                <a16:creationId xmlns:a16="http://schemas.microsoft.com/office/drawing/2014/main" id="{8851AD77-AFE9-0940-8975-A5408C80F2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912940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40" name="Ellips 39">
            <a:hlinkClick r:id="rId8" action="ppaction://hlinksldjump"/>
            <a:extLst>
              <a:ext uri="{FF2B5EF4-FFF2-40B4-BE49-F238E27FC236}">
                <a16:creationId xmlns:a16="http://schemas.microsoft.com/office/drawing/2014/main" id="{EE9EA56B-1687-FE4F-8E12-D7C2867649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138751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31" name="Ellips 30">
            <a:extLst>
              <a:ext uri="{FF2B5EF4-FFF2-40B4-BE49-F238E27FC236}">
                <a16:creationId xmlns:a16="http://schemas.microsoft.com/office/drawing/2014/main" id="{BEBDB410-8D2C-3545-9B5C-6C97B97E1A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8288096" y="253704"/>
            <a:ext cx="519052" cy="519052"/>
          </a:xfrm>
          <a:prstGeom prst="ellipse">
            <a:avLst/>
          </a:prstGeom>
          <a:solidFill>
            <a:srgbClr val="007A87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rtlCol="0" anchor="ctr"/>
          <a:lstStyle/>
          <a:p>
            <a:pPr algn="ctr"/>
            <a:r>
              <a:rPr lang="sv-SE" sz="2400" b="1" dirty="0"/>
              <a:t>7</a:t>
            </a:r>
          </a:p>
        </p:txBody>
      </p:sp>
      <p:sp>
        <p:nvSpPr>
          <p:cNvPr id="43" name="Ellips 42">
            <a:hlinkClick r:id="rId9" action="ppaction://hlinksldjump"/>
            <a:extLst>
              <a:ext uri="{FF2B5EF4-FFF2-40B4-BE49-F238E27FC236}">
                <a16:creationId xmlns:a16="http://schemas.microsoft.com/office/drawing/2014/main" id="{5AFE2D30-AA03-5C40-AF9E-3F24921F67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9590373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45" name="Ellips 44">
            <a:hlinkClick r:id="rId10" action="ppaction://hlinksldjump"/>
            <a:extLst>
              <a:ext uri="{FF2B5EF4-FFF2-40B4-BE49-F238E27FC236}">
                <a16:creationId xmlns:a16="http://schemas.microsoft.com/office/drawing/2014/main" id="{D0B07D71-85EE-9447-A452-461213AA28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10816184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9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F99950C-DA95-7344-A399-6881E8D2985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75166" y="1792654"/>
            <a:ext cx="3169817" cy="41731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sv-SE" sz="2000" dirty="0">
                <a:latin typeface="+mn-lt"/>
                <a:ea typeface="+mn-ea"/>
                <a:cs typeface="+mn-cs"/>
              </a:rPr>
              <a:t>7. Utlämnande av data</a:t>
            </a:r>
          </a:p>
        </p:txBody>
      </p:sp>
      <p:cxnSp>
        <p:nvCxnSpPr>
          <p:cNvPr id="21" name="Rak 20">
            <a:extLst>
              <a:ext uri="{FF2B5EF4-FFF2-40B4-BE49-F238E27FC236}">
                <a16:creationId xmlns:a16="http://schemas.microsoft.com/office/drawing/2014/main" id="{1B0802D6-6822-0044-9A6A-1A706C80DE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775167" y="2241942"/>
            <a:ext cx="5611456" cy="0"/>
          </a:xfrm>
          <a:prstGeom prst="line">
            <a:avLst/>
          </a:prstGeom>
          <a:ln w="28575">
            <a:solidFill>
              <a:srgbClr val="007A87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0" name="Rektangel 29">
            <a:extLst>
              <a:ext uri="{FF2B5EF4-FFF2-40B4-BE49-F238E27FC236}">
                <a16:creationId xmlns:a16="http://schemas.microsoft.com/office/drawing/2014/main" id="{43A39096-3200-7B40-B287-76474CFF52FE}"/>
              </a:ext>
            </a:extLst>
          </p:cNvPr>
          <p:cNvSpPr/>
          <p:nvPr/>
        </p:nvSpPr>
        <p:spPr>
          <a:xfrm>
            <a:off x="775166" y="2463674"/>
            <a:ext cx="4523166" cy="726546"/>
          </a:xfrm>
          <a:prstGeom prst="rect">
            <a:avLst/>
          </a:prstGeom>
        </p:spPr>
        <p:txBody>
          <a:bodyPr wrap="square" lIns="90000" numCol="1" spcCol="720000">
            <a:spAutoFit/>
          </a:bodyPr>
          <a:lstStyle/>
          <a:p>
            <a:pPr marL="285750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1"/>
              </a:buBlip>
            </a:pPr>
            <a:r>
              <a:rPr lang="sv-SE" dirty="0"/>
              <a:t>Utlämnande av data sker enligt ansvarig CPUA-myndighets förfarande.</a:t>
            </a: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3F681F17-6982-0A4D-82F3-48FFBD29E3D2}"/>
              </a:ext>
            </a:extLst>
          </p:cNvPr>
          <p:cNvSpPr/>
          <p:nvPr/>
        </p:nvSpPr>
        <p:spPr>
          <a:xfrm>
            <a:off x="10808901" y="1248190"/>
            <a:ext cx="11496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b="1" dirty="0">
                <a:solidFill>
                  <a:srgbClr val="007A87"/>
                </a:solidFill>
              </a:rPr>
              <a:t>Processflöde</a:t>
            </a:r>
          </a:p>
        </p:txBody>
      </p:sp>
      <p:pic>
        <p:nvPicPr>
          <p:cNvPr id="24" name="Bildobjekt 23" descr="Menyikon.">
            <a:hlinkClick r:id="rId12" action="ppaction://hlinksldjump"/>
            <a:extLst>
              <a:ext uri="{FF2B5EF4-FFF2-40B4-BE49-F238E27FC236}">
                <a16:creationId xmlns:a16="http://schemas.microsoft.com/office/drawing/2014/main" id="{9165DBEE-07EE-0D4B-B3F9-2D79B1E1AC4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1783" y="1561682"/>
            <a:ext cx="355600" cy="241300"/>
          </a:xfrm>
          <a:prstGeom prst="rect">
            <a:avLst/>
          </a:prstGeom>
        </p:spPr>
      </p:pic>
      <p:pic>
        <p:nvPicPr>
          <p:cNvPr id="29" name="Bildobjekt 28" descr="Handikon som pekar mot meny.">
            <a:extLst>
              <a:ext uri="{FF2B5EF4-FFF2-40B4-BE49-F238E27FC236}">
                <a16:creationId xmlns:a16="http://schemas.microsoft.com/office/drawing/2014/main" id="{6E317E68-B180-BF4B-8EB1-BD04015089A1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2092" y="1861105"/>
            <a:ext cx="369971" cy="307754"/>
          </a:xfrm>
          <a:prstGeom prst="rect">
            <a:avLst/>
          </a:prstGeom>
        </p:spPr>
      </p:pic>
      <p:pic>
        <p:nvPicPr>
          <p:cNvPr id="44" name="Bildobjekt 43">
            <a:extLst>
              <a:ext uri="{FF2B5EF4-FFF2-40B4-BE49-F238E27FC236}">
                <a16:creationId xmlns:a16="http://schemas.microsoft.com/office/drawing/2014/main" id="{69E619AA-3170-8A42-934D-6CB2116332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15" cstate="hq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626" y="5133422"/>
            <a:ext cx="1497518" cy="14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98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42F485F6-97BC-0E4B-BD46-82FF53BAD1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12192000" cy="1026459"/>
          </a:xfrm>
          <a:prstGeom prst="rect">
            <a:avLst/>
          </a:prstGeom>
          <a:solidFill>
            <a:srgbClr val="DBEAED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2" name="Rak 11">
            <a:extLst>
              <a:ext uri="{FF2B5EF4-FFF2-40B4-BE49-F238E27FC236}">
                <a16:creationId xmlns:a16="http://schemas.microsoft.com/office/drawing/2014/main" id="{85499BF3-7359-324E-888B-1BBC5C6DDD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  <a:stCxn id="4" idx="1"/>
            <a:endCxn id="4" idx="3"/>
          </p:cNvCxnSpPr>
          <p:nvPr/>
        </p:nvCxnSpPr>
        <p:spPr>
          <a:xfrm>
            <a:off x="0" y="513230"/>
            <a:ext cx="12192000" cy="0"/>
          </a:xfrm>
          <a:prstGeom prst="line">
            <a:avLst/>
          </a:prstGeom>
          <a:ln w="25400">
            <a:solidFill>
              <a:srgbClr val="007A87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Ellips 46">
            <a:hlinkClick r:id="rId3" action="ppaction://hlinksldjump"/>
            <a:extLst>
              <a:ext uri="{FF2B5EF4-FFF2-40B4-BE49-F238E27FC236}">
                <a16:creationId xmlns:a16="http://schemas.microsoft.com/office/drawing/2014/main" id="{53BAA59D-2856-5444-9ABE-6E3E1D4F59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1009696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46" name="Ellips 45">
            <a:hlinkClick r:id="rId4" action="ppaction://hlinksldjump"/>
            <a:extLst>
              <a:ext uri="{FF2B5EF4-FFF2-40B4-BE49-F238E27FC236}">
                <a16:creationId xmlns:a16="http://schemas.microsoft.com/office/drawing/2014/main" id="{CC8DCD55-2100-FB4C-84C5-CBBF32E589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235507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45" name="Ellips 44">
            <a:hlinkClick r:id="rId5" action="ppaction://hlinksldjump"/>
            <a:extLst>
              <a:ext uri="{FF2B5EF4-FFF2-40B4-BE49-F238E27FC236}">
                <a16:creationId xmlns:a16="http://schemas.microsoft.com/office/drawing/2014/main" id="{0D866D4D-BE0E-3A41-BEF6-1DD23E3E90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3461318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36" name="Ellips 35">
            <a:hlinkClick r:id="rId6" action="ppaction://hlinksldjump"/>
            <a:extLst>
              <a:ext uri="{FF2B5EF4-FFF2-40B4-BE49-F238E27FC236}">
                <a16:creationId xmlns:a16="http://schemas.microsoft.com/office/drawing/2014/main" id="{7DBDCBCA-179E-5F4B-B640-C5E9F568DF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687129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4</a:t>
            </a:r>
          </a:p>
        </p:txBody>
      </p:sp>
      <p:sp>
        <p:nvSpPr>
          <p:cNvPr id="38" name="Ellips 37">
            <a:hlinkClick r:id="rId7" action="ppaction://hlinksldjump"/>
            <a:extLst>
              <a:ext uri="{FF2B5EF4-FFF2-40B4-BE49-F238E27FC236}">
                <a16:creationId xmlns:a16="http://schemas.microsoft.com/office/drawing/2014/main" id="{0366B9E2-246C-3644-89F9-35939ED656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912940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39" name="Ellips 38">
            <a:hlinkClick r:id="rId8" action="ppaction://hlinksldjump"/>
            <a:extLst>
              <a:ext uri="{FF2B5EF4-FFF2-40B4-BE49-F238E27FC236}">
                <a16:creationId xmlns:a16="http://schemas.microsoft.com/office/drawing/2014/main" id="{7616B7B9-7B9A-7443-9FB1-570CCD275F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138751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0" name="Ellips 39">
            <a:hlinkClick r:id="rId9" action="ppaction://hlinksldjump"/>
            <a:extLst>
              <a:ext uri="{FF2B5EF4-FFF2-40B4-BE49-F238E27FC236}">
                <a16:creationId xmlns:a16="http://schemas.microsoft.com/office/drawing/2014/main" id="{A96B8FDA-B20F-4B46-9CC3-FE5AF8873C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8364562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29" name="Ellips 28">
            <a:extLst>
              <a:ext uri="{FF2B5EF4-FFF2-40B4-BE49-F238E27FC236}">
                <a16:creationId xmlns:a16="http://schemas.microsoft.com/office/drawing/2014/main" id="{6B97F5CB-CFF2-4E4B-93F5-1F9395568A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9513907" y="253704"/>
            <a:ext cx="519052" cy="519052"/>
          </a:xfrm>
          <a:prstGeom prst="ellipse">
            <a:avLst/>
          </a:prstGeom>
          <a:solidFill>
            <a:srgbClr val="007A87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rtlCol="0" anchor="ctr"/>
          <a:lstStyle/>
          <a:p>
            <a:pPr algn="ctr"/>
            <a:r>
              <a:rPr lang="sv-SE" sz="2400" b="1" dirty="0"/>
              <a:t>8</a:t>
            </a:r>
          </a:p>
        </p:txBody>
      </p:sp>
      <p:sp>
        <p:nvSpPr>
          <p:cNvPr id="43" name="Ellips 42">
            <a:hlinkClick r:id="rId10" action="ppaction://hlinksldjump"/>
            <a:extLst>
              <a:ext uri="{FF2B5EF4-FFF2-40B4-BE49-F238E27FC236}">
                <a16:creationId xmlns:a16="http://schemas.microsoft.com/office/drawing/2014/main" id="{197C177E-F5B0-4443-B04D-433F002C88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10816184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9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0745CAF-BB1A-8941-8775-B097F2C7DC2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75166" y="1788974"/>
            <a:ext cx="5033451" cy="379886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sv-SE" sz="2000" dirty="0">
                <a:latin typeface="+mn-lt"/>
                <a:ea typeface="+mn-ea"/>
                <a:cs typeface="+mn-cs"/>
              </a:rPr>
              <a:t>8. Resultat och redovisning/publicering</a:t>
            </a:r>
          </a:p>
        </p:txBody>
      </p:sp>
      <p:cxnSp>
        <p:nvCxnSpPr>
          <p:cNvPr id="21" name="Rak 20">
            <a:extLst>
              <a:ext uri="{FF2B5EF4-FFF2-40B4-BE49-F238E27FC236}">
                <a16:creationId xmlns:a16="http://schemas.microsoft.com/office/drawing/2014/main" id="{1B0802D6-6822-0044-9A6A-1A706C80DE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775167" y="2241942"/>
            <a:ext cx="5611456" cy="0"/>
          </a:xfrm>
          <a:prstGeom prst="line">
            <a:avLst/>
          </a:prstGeom>
          <a:ln w="28575">
            <a:solidFill>
              <a:srgbClr val="007A87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0" name="Rektangel 29">
            <a:extLst>
              <a:ext uri="{FF2B5EF4-FFF2-40B4-BE49-F238E27FC236}">
                <a16:creationId xmlns:a16="http://schemas.microsoft.com/office/drawing/2014/main" id="{43A39096-3200-7B40-B287-76474CFF52FE}"/>
              </a:ext>
            </a:extLst>
          </p:cNvPr>
          <p:cNvSpPr/>
          <p:nvPr/>
        </p:nvSpPr>
        <p:spPr>
          <a:xfrm>
            <a:off x="775166" y="2463674"/>
            <a:ext cx="4205396" cy="3028714"/>
          </a:xfrm>
          <a:prstGeom prst="rect">
            <a:avLst/>
          </a:prstGeom>
        </p:spPr>
        <p:txBody>
          <a:bodyPr wrap="square" lIns="90000" numCol="1" spcCol="720000">
            <a:spAutoFit/>
          </a:bodyPr>
          <a:lstStyle/>
          <a:p>
            <a:pPr marL="285750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1"/>
              </a:buBlip>
            </a:pPr>
            <a:r>
              <a:rPr lang="sv-SE" dirty="0"/>
              <a:t>Redovisa eller publicera resultat enligt det avtal som ingicks i början av processen.  </a:t>
            </a:r>
          </a:p>
          <a:p>
            <a:pPr marL="285750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1"/>
              </a:buBlip>
            </a:pPr>
            <a:r>
              <a:rPr lang="sv-SE" dirty="0"/>
              <a:t>Publicera resultat med eventuell </a:t>
            </a:r>
            <a:r>
              <a:rPr lang="sv-SE" dirty="0" err="1"/>
              <a:t>acknowledgement</a:t>
            </a:r>
            <a:r>
              <a:rPr lang="sv-SE" dirty="0"/>
              <a:t> av registret.</a:t>
            </a:r>
          </a:p>
          <a:p>
            <a:pPr marL="285750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1"/>
              </a:buBlip>
            </a:pPr>
            <a:r>
              <a:rPr lang="sv-SE" dirty="0"/>
              <a:t>Återkoppla gärna resultat av </a:t>
            </a:r>
            <a:br>
              <a:rPr lang="sv-SE" dirty="0"/>
            </a:br>
            <a:r>
              <a:rPr lang="sv-SE" dirty="0"/>
              <a:t>studien till registret för att påvisa </a:t>
            </a:r>
            <a:br>
              <a:rPr lang="sv-SE" dirty="0"/>
            </a:br>
            <a:r>
              <a:rPr lang="sv-SE" dirty="0"/>
              <a:t>exempelvis patientnytta. </a:t>
            </a: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6AC664B0-3786-DE49-B527-7E05252B94CC}"/>
              </a:ext>
            </a:extLst>
          </p:cNvPr>
          <p:cNvSpPr/>
          <p:nvPr/>
        </p:nvSpPr>
        <p:spPr>
          <a:xfrm>
            <a:off x="10808901" y="1248190"/>
            <a:ext cx="11496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b="1" dirty="0">
                <a:solidFill>
                  <a:srgbClr val="007A87"/>
                </a:solidFill>
              </a:rPr>
              <a:t>Processflöde</a:t>
            </a:r>
          </a:p>
        </p:txBody>
      </p:sp>
      <p:pic>
        <p:nvPicPr>
          <p:cNvPr id="24" name="Bildobjekt 23" descr="Menyikon.">
            <a:hlinkClick r:id="rId12" action="ppaction://hlinksldjump"/>
            <a:extLst>
              <a:ext uri="{FF2B5EF4-FFF2-40B4-BE49-F238E27FC236}">
                <a16:creationId xmlns:a16="http://schemas.microsoft.com/office/drawing/2014/main" id="{8ADA1DE1-BC78-3D4A-8ECA-87037F1AE9E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1783" y="1561682"/>
            <a:ext cx="355600" cy="241300"/>
          </a:xfrm>
          <a:prstGeom prst="rect">
            <a:avLst/>
          </a:prstGeom>
        </p:spPr>
      </p:pic>
      <p:pic>
        <p:nvPicPr>
          <p:cNvPr id="31" name="Bildobjekt 30" descr="Handikon som pekar mot meny.">
            <a:extLst>
              <a:ext uri="{FF2B5EF4-FFF2-40B4-BE49-F238E27FC236}">
                <a16:creationId xmlns:a16="http://schemas.microsoft.com/office/drawing/2014/main" id="{29077924-9DE8-D44A-B7A6-DFABB6E5D983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2092" y="1861105"/>
            <a:ext cx="369971" cy="307754"/>
          </a:xfrm>
          <a:prstGeom prst="rect">
            <a:avLst/>
          </a:prstGeom>
        </p:spPr>
      </p:pic>
      <p:pic>
        <p:nvPicPr>
          <p:cNvPr id="44" name="Bildobjekt 43">
            <a:extLst>
              <a:ext uri="{FF2B5EF4-FFF2-40B4-BE49-F238E27FC236}">
                <a16:creationId xmlns:a16="http://schemas.microsoft.com/office/drawing/2014/main" id="{69E619AA-3170-8A42-934D-6CB2116332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15" cstate="hq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626" y="5133422"/>
            <a:ext cx="1497518" cy="14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657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ktangel 20">
            <a:extLst>
              <a:ext uri="{FF2B5EF4-FFF2-40B4-BE49-F238E27FC236}">
                <a16:creationId xmlns:a16="http://schemas.microsoft.com/office/drawing/2014/main" id="{CA9FFB7A-BCBA-6649-A2A2-1D67FD4ACB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12192000" cy="1026459"/>
          </a:xfrm>
          <a:prstGeom prst="rect">
            <a:avLst/>
          </a:prstGeom>
          <a:solidFill>
            <a:srgbClr val="DBEAED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2" name="Rak 21">
            <a:extLst>
              <a:ext uri="{FF2B5EF4-FFF2-40B4-BE49-F238E27FC236}">
                <a16:creationId xmlns:a16="http://schemas.microsoft.com/office/drawing/2014/main" id="{05043B38-38F6-AE4C-9096-B9CEE59E03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  <a:stCxn id="21" idx="1"/>
            <a:endCxn id="21" idx="3"/>
          </p:cNvCxnSpPr>
          <p:nvPr/>
        </p:nvCxnSpPr>
        <p:spPr>
          <a:xfrm>
            <a:off x="0" y="513230"/>
            <a:ext cx="12192000" cy="0"/>
          </a:xfrm>
          <a:prstGeom prst="line">
            <a:avLst/>
          </a:prstGeom>
          <a:ln w="25400">
            <a:solidFill>
              <a:srgbClr val="007A87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Ellips 58">
            <a:hlinkClick r:id="rId3" action="ppaction://hlinksldjump"/>
            <a:extLst>
              <a:ext uri="{FF2B5EF4-FFF2-40B4-BE49-F238E27FC236}">
                <a16:creationId xmlns:a16="http://schemas.microsoft.com/office/drawing/2014/main" id="{F3843307-E207-314F-B9E8-7F635D0564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1009696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58" name="Ellips 57">
            <a:hlinkClick r:id="rId4" action="ppaction://hlinksldjump"/>
            <a:extLst>
              <a:ext uri="{FF2B5EF4-FFF2-40B4-BE49-F238E27FC236}">
                <a16:creationId xmlns:a16="http://schemas.microsoft.com/office/drawing/2014/main" id="{FD3DFC7F-91BB-1C45-8770-488D9B1251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235507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57" name="Ellips 56">
            <a:hlinkClick r:id="rId5" action="ppaction://hlinksldjump"/>
            <a:extLst>
              <a:ext uri="{FF2B5EF4-FFF2-40B4-BE49-F238E27FC236}">
                <a16:creationId xmlns:a16="http://schemas.microsoft.com/office/drawing/2014/main" id="{C74C2069-45CC-3247-8546-C4FD8B35FF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3461318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51" name="Ellips 50">
            <a:hlinkClick r:id="rId6" action="ppaction://hlinksldjump"/>
            <a:extLst>
              <a:ext uri="{FF2B5EF4-FFF2-40B4-BE49-F238E27FC236}">
                <a16:creationId xmlns:a16="http://schemas.microsoft.com/office/drawing/2014/main" id="{4F09272C-8DBE-3A4A-9B19-10627843CC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687129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4</a:t>
            </a:r>
          </a:p>
        </p:txBody>
      </p:sp>
      <p:sp>
        <p:nvSpPr>
          <p:cNvPr id="52" name="Ellips 51">
            <a:hlinkClick r:id="rId7" action="ppaction://hlinksldjump"/>
            <a:extLst>
              <a:ext uri="{FF2B5EF4-FFF2-40B4-BE49-F238E27FC236}">
                <a16:creationId xmlns:a16="http://schemas.microsoft.com/office/drawing/2014/main" id="{43E67C21-E7AE-1B40-9F14-583CC7CEF6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912940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53" name="Ellips 52">
            <a:hlinkClick r:id="rId8" action="ppaction://hlinksldjump"/>
            <a:extLst>
              <a:ext uri="{FF2B5EF4-FFF2-40B4-BE49-F238E27FC236}">
                <a16:creationId xmlns:a16="http://schemas.microsoft.com/office/drawing/2014/main" id="{521EBC2F-1D82-F547-89B3-43375FA2C7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138751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54" name="Ellips 53">
            <a:hlinkClick r:id="rId9" action="ppaction://hlinksldjump"/>
            <a:extLst>
              <a:ext uri="{FF2B5EF4-FFF2-40B4-BE49-F238E27FC236}">
                <a16:creationId xmlns:a16="http://schemas.microsoft.com/office/drawing/2014/main" id="{2964A4BA-5374-474B-AD84-8FA55A4AF4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8364562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55" name="Ellips 54">
            <a:hlinkClick r:id="rId10" action="ppaction://hlinksldjump"/>
            <a:extLst>
              <a:ext uri="{FF2B5EF4-FFF2-40B4-BE49-F238E27FC236}">
                <a16:creationId xmlns:a16="http://schemas.microsoft.com/office/drawing/2014/main" id="{08B4EE86-E877-AD4F-AF57-3D7C5A54AE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9590373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49" name="Ellips 48">
            <a:extLst>
              <a:ext uri="{FF2B5EF4-FFF2-40B4-BE49-F238E27FC236}">
                <a16:creationId xmlns:a16="http://schemas.microsoft.com/office/drawing/2014/main" id="{F6CBAA22-42E9-E943-B65D-DE22683DA7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10739718" y="253704"/>
            <a:ext cx="519052" cy="519052"/>
          </a:xfrm>
          <a:prstGeom prst="ellipse">
            <a:avLst/>
          </a:prstGeom>
          <a:solidFill>
            <a:srgbClr val="007A87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rtlCol="0" anchor="ctr"/>
          <a:lstStyle/>
          <a:p>
            <a:pPr algn="ctr"/>
            <a:r>
              <a:rPr lang="sv-SE" sz="2400" b="1" dirty="0"/>
              <a:t>9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32F9035-4F97-7347-9512-10B3F45F9A2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75166" y="1536105"/>
            <a:ext cx="5677885" cy="364787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sv-SE" sz="2000" dirty="0">
                <a:latin typeface="+mn-lt"/>
                <a:ea typeface="+mn-ea"/>
                <a:cs typeface="+mn-cs"/>
              </a:rPr>
              <a:t>9. Arkivering och radering av kopior</a:t>
            </a:r>
          </a:p>
        </p:txBody>
      </p:sp>
      <p:cxnSp>
        <p:nvCxnSpPr>
          <p:cNvPr id="47" name="Rak 46">
            <a:extLst>
              <a:ext uri="{FF2B5EF4-FFF2-40B4-BE49-F238E27FC236}">
                <a16:creationId xmlns:a16="http://schemas.microsoft.com/office/drawing/2014/main" id="{77EFBBE0-3FF9-EE4A-9519-BFA01A806DD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775167" y="1993644"/>
            <a:ext cx="5611456" cy="0"/>
          </a:xfrm>
          <a:prstGeom prst="line">
            <a:avLst/>
          </a:prstGeom>
          <a:ln w="28575">
            <a:solidFill>
              <a:srgbClr val="007A87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Rektangel 24">
            <a:extLst>
              <a:ext uri="{FF2B5EF4-FFF2-40B4-BE49-F238E27FC236}">
                <a16:creationId xmlns:a16="http://schemas.microsoft.com/office/drawing/2014/main" id="{A5AFDA90-9ADC-9F4A-B3FE-B21873E15FD6}"/>
              </a:ext>
            </a:extLst>
          </p:cNvPr>
          <p:cNvSpPr/>
          <p:nvPr/>
        </p:nvSpPr>
        <p:spPr>
          <a:xfrm>
            <a:off x="775166" y="2215376"/>
            <a:ext cx="4367523" cy="1723742"/>
          </a:xfrm>
          <a:prstGeom prst="rect">
            <a:avLst/>
          </a:prstGeom>
        </p:spPr>
        <p:txBody>
          <a:bodyPr wrap="square" lIns="90000" numCol="1" spcCol="720000">
            <a:spAutoFit/>
          </a:bodyPr>
          <a:lstStyle/>
          <a:p>
            <a:pPr marL="285750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1"/>
              </a:buBlip>
            </a:pPr>
            <a:r>
              <a:rPr lang="sv-SE" dirty="0"/>
              <a:t>För privat huvudman (företag) är dataskyddsförordningens reglering tillämplig. Många företag har även egna kompletterande interna policys och riktlinjer som ska följas. 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8D2C2180-D485-B34B-96E8-90720BC39B10}"/>
              </a:ext>
            </a:extLst>
          </p:cNvPr>
          <p:cNvSpPr/>
          <p:nvPr/>
        </p:nvSpPr>
        <p:spPr>
          <a:xfrm>
            <a:off x="5338734" y="2215376"/>
            <a:ext cx="5024466" cy="41797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1"/>
              </a:buBlip>
            </a:pPr>
            <a:r>
              <a:rPr lang="sv-SE" dirty="0"/>
              <a:t>Offentlig huvudman (myndigheter) upprättar inte sällan egna riktlinjer eller styrdokument för hur forskningsdata ska hanteras, dessa inkluderar då ofta arkivregler. </a:t>
            </a:r>
          </a:p>
          <a:p>
            <a:pPr marL="742950" lvl="2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2"/>
              </a:buBlip>
            </a:pPr>
            <a:r>
              <a:rPr lang="sv-SE" dirty="0"/>
              <a:t>Forskare arkiverar sitt arbete i enlighet med forskningshuvudmannens riktlinjer. </a:t>
            </a:r>
          </a:p>
          <a:p>
            <a:pPr marL="742950" lvl="2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2"/>
              </a:buBlip>
            </a:pPr>
            <a:r>
              <a:rPr lang="sv-SE" dirty="0"/>
              <a:t>För offentlig huvudman är dataskyddsförordningen liksom offentlighets- och sekretesslagen och arkivlagen tillämplig.</a:t>
            </a:r>
          </a:p>
          <a:p>
            <a:pPr marL="742950" lvl="2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2"/>
              </a:buBlip>
            </a:pPr>
            <a:endParaRPr lang="sv-SE" dirty="0"/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C6C2AC23-579C-ED40-A289-D0FEFD8CA4B9}"/>
              </a:ext>
            </a:extLst>
          </p:cNvPr>
          <p:cNvSpPr/>
          <p:nvPr/>
        </p:nvSpPr>
        <p:spPr>
          <a:xfrm>
            <a:off x="10808901" y="1248190"/>
            <a:ext cx="11496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b="1" dirty="0">
                <a:solidFill>
                  <a:srgbClr val="007A87"/>
                </a:solidFill>
              </a:rPr>
              <a:t>Processflöde</a:t>
            </a:r>
          </a:p>
        </p:txBody>
      </p:sp>
      <p:pic>
        <p:nvPicPr>
          <p:cNvPr id="30" name="Bildobjekt 29" descr="Menyikon.">
            <a:hlinkClick r:id="rId13" action="ppaction://hlinksldjump"/>
            <a:extLst>
              <a:ext uri="{FF2B5EF4-FFF2-40B4-BE49-F238E27FC236}">
                <a16:creationId xmlns:a16="http://schemas.microsoft.com/office/drawing/2014/main" id="{26B5FD5D-690E-7448-9259-26130713EA18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1783" y="1561682"/>
            <a:ext cx="355600" cy="241300"/>
          </a:xfrm>
          <a:prstGeom prst="rect">
            <a:avLst/>
          </a:prstGeom>
        </p:spPr>
      </p:pic>
      <p:pic>
        <p:nvPicPr>
          <p:cNvPr id="33" name="Bildobjekt 32" descr="Handikon som pekar mot meny.">
            <a:extLst>
              <a:ext uri="{FF2B5EF4-FFF2-40B4-BE49-F238E27FC236}">
                <a16:creationId xmlns:a16="http://schemas.microsoft.com/office/drawing/2014/main" id="{F59C2B89-646C-9643-9E12-2CC181C8CED3}"/>
              </a:ext>
            </a:extLst>
          </p:cNvPr>
          <p:cNvPicPr>
            <a:picLocks noChangeAspect="1"/>
          </p:cNvPicPr>
          <p:nvPr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2092" y="1861105"/>
            <a:ext cx="369971" cy="307754"/>
          </a:xfrm>
          <a:prstGeom prst="rect">
            <a:avLst/>
          </a:prstGeom>
        </p:spPr>
      </p:pic>
      <p:pic>
        <p:nvPicPr>
          <p:cNvPr id="48" name="Bildobjekt 47">
            <a:extLst>
              <a:ext uri="{FF2B5EF4-FFF2-40B4-BE49-F238E27FC236}">
                <a16:creationId xmlns:a16="http://schemas.microsoft.com/office/drawing/2014/main" id="{8E130FFF-B794-AE42-B579-E072CCA41D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626" y="5133422"/>
            <a:ext cx="1497518" cy="14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791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E4F38-4A01-644D-9E56-3746C7D1BE9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1387" y="-1023900"/>
            <a:ext cx="10822368" cy="849729"/>
          </a:xfrm>
        </p:spPr>
        <p:txBody>
          <a:bodyPr/>
          <a:lstStyle/>
          <a:p>
            <a:r>
              <a:rPr lang="sv-SE" dirty="0"/>
              <a:t>Avslut: Organisationer bakom guiden</a:t>
            </a:r>
          </a:p>
        </p:txBody>
      </p:sp>
      <p:pic>
        <p:nvPicPr>
          <p:cNvPr id="3" name="Bildobjekt 2" descr="Logotyp: Sveriges Kommuner och Regioner">
            <a:hlinkClick r:id="rId3"/>
            <a:extLst>
              <a:ext uri="{FF2B5EF4-FFF2-40B4-BE49-F238E27FC236}">
                <a16:creationId xmlns:a16="http://schemas.microsoft.com/office/drawing/2014/main" id="{2203629E-CE39-1145-A19C-1493734C1F8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6107" y="1571550"/>
            <a:ext cx="2390360" cy="989722"/>
          </a:xfrm>
          <a:prstGeom prst="rect">
            <a:avLst/>
          </a:prstGeom>
        </p:spPr>
      </p:pic>
      <p:pic>
        <p:nvPicPr>
          <p:cNvPr id="5" name="Bildobjekt 4" descr="Logotyp: SwedenBio">
            <a:hlinkClick r:id="rId5"/>
            <a:extLst>
              <a:ext uri="{FF2B5EF4-FFF2-40B4-BE49-F238E27FC236}">
                <a16:creationId xmlns:a16="http://schemas.microsoft.com/office/drawing/2014/main" id="{BB8DB83B-6B19-564A-9215-F400F1BB449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529" y="1730045"/>
            <a:ext cx="2740942" cy="662966"/>
          </a:xfrm>
          <a:prstGeom prst="rect">
            <a:avLst/>
          </a:prstGeom>
        </p:spPr>
      </p:pic>
      <p:pic>
        <p:nvPicPr>
          <p:cNvPr id="7" name="Bildobjekt 6" descr="Logotyp: Lif – De forskande läkemedelsföretagen">
            <a:hlinkClick r:id="rId7"/>
            <a:extLst>
              <a:ext uri="{FF2B5EF4-FFF2-40B4-BE49-F238E27FC236}">
                <a16:creationId xmlns:a16="http://schemas.microsoft.com/office/drawing/2014/main" id="{556DCB4D-E862-EA4B-8850-D340E47BD51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0573" y="1753274"/>
            <a:ext cx="2235320" cy="642934"/>
          </a:xfrm>
          <a:prstGeom prst="rect">
            <a:avLst/>
          </a:prstGeom>
        </p:spPr>
      </p:pic>
      <p:pic>
        <p:nvPicPr>
          <p:cNvPr id="8" name="Bildobjekt 7" descr="Logotyp: Nationella Kvalitetsregister">
            <a:hlinkClick r:id="rId9"/>
            <a:extLst>
              <a:ext uri="{FF2B5EF4-FFF2-40B4-BE49-F238E27FC236}">
                <a16:creationId xmlns:a16="http://schemas.microsoft.com/office/drawing/2014/main" id="{482A3406-CF4E-B348-8F57-B956D357D82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6107" y="3530650"/>
            <a:ext cx="2639808" cy="670890"/>
          </a:xfrm>
          <a:prstGeom prst="rect">
            <a:avLst/>
          </a:prstGeom>
        </p:spPr>
      </p:pic>
      <p:pic>
        <p:nvPicPr>
          <p:cNvPr id="9" name="Bildobjekt 8" descr="Logotyp: Swedish Labtech">
            <a:hlinkClick r:id="rId11"/>
            <a:extLst>
              <a:ext uri="{FF2B5EF4-FFF2-40B4-BE49-F238E27FC236}">
                <a16:creationId xmlns:a16="http://schemas.microsoft.com/office/drawing/2014/main" id="{F55DA9E5-4B07-4845-A174-6E7C560E696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770" y="3590333"/>
            <a:ext cx="2338458" cy="551524"/>
          </a:xfrm>
          <a:prstGeom prst="rect">
            <a:avLst/>
          </a:prstGeom>
        </p:spPr>
      </p:pic>
      <p:pic>
        <p:nvPicPr>
          <p:cNvPr id="15" name="Bildobjekt 14" descr="Logotyp: Swedish Medtech">
            <a:hlinkClick r:id="rId13"/>
            <a:extLst>
              <a:ext uri="{FF2B5EF4-FFF2-40B4-BE49-F238E27FC236}">
                <a16:creationId xmlns:a16="http://schemas.microsoft.com/office/drawing/2014/main" id="{90795DD9-7ED0-3543-8F69-39F43B573D07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482711" y="3507099"/>
            <a:ext cx="2551044" cy="717991"/>
          </a:xfrm>
          <a:prstGeom prst="rect">
            <a:avLst/>
          </a:prstGeom>
        </p:spPr>
      </p:pic>
      <p:sp>
        <p:nvSpPr>
          <p:cNvPr id="13" name="Rektangel 12">
            <a:extLst>
              <a:ext uri="{FF2B5EF4-FFF2-40B4-BE49-F238E27FC236}">
                <a16:creationId xmlns:a16="http://schemas.microsoft.com/office/drawing/2014/main" id="{B3635B03-4E26-6C42-B5C5-1602E805375D}"/>
              </a:ext>
            </a:extLst>
          </p:cNvPr>
          <p:cNvSpPr/>
          <p:nvPr/>
        </p:nvSpPr>
        <p:spPr>
          <a:xfrm>
            <a:off x="1813727" y="5438117"/>
            <a:ext cx="8564545" cy="394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sv-SE" dirty="0"/>
              <a:t>Läs mer på respektive organisations hemsida genom att klicka på logotypen</a:t>
            </a:r>
          </a:p>
        </p:txBody>
      </p:sp>
      <p:pic>
        <p:nvPicPr>
          <p:cNvPr id="18" name="Bildobjekt 17" descr="Handikon.">
            <a:extLst>
              <a:ext uri="{FF2B5EF4-FFF2-40B4-BE49-F238E27FC236}">
                <a16:creationId xmlns:a16="http://schemas.microsoft.com/office/drawing/2014/main" id="{808C9FD7-F29D-A441-8CE1-DA16BD8F7964}"/>
              </a:ext>
            </a:extLst>
          </p:cNvPr>
          <p:cNvPicPr>
            <a:picLocks noChangeAspect="1"/>
          </p:cNvPicPr>
          <p:nvPr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6773" y="5438117"/>
            <a:ext cx="531434" cy="44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7250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2F301186-7525-B649-9CED-7BFAFEAF651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56532" y="1668285"/>
            <a:ext cx="2671150" cy="423146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sv-SE" sz="2000" dirty="0">
                <a:latin typeface="+mn-lt"/>
                <a:ea typeface="+mn-ea"/>
                <a:cs typeface="+mn-cs"/>
              </a:rPr>
              <a:t>Överenskommelse</a:t>
            </a:r>
          </a:p>
        </p:txBody>
      </p:sp>
      <p:cxnSp>
        <p:nvCxnSpPr>
          <p:cNvPr id="3" name="Rak 2">
            <a:extLst>
              <a:ext uri="{FF2B5EF4-FFF2-40B4-BE49-F238E27FC236}">
                <a16:creationId xmlns:a16="http://schemas.microsoft.com/office/drawing/2014/main" id="{A0C95179-20E2-0641-9A1B-F4029ADD5B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1456532" y="2168700"/>
            <a:ext cx="6244856" cy="2300"/>
          </a:xfrm>
          <a:prstGeom prst="line">
            <a:avLst/>
          </a:prstGeom>
          <a:ln w="63500">
            <a:solidFill>
              <a:srgbClr val="007A87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" name="Rektangel 3">
            <a:extLst>
              <a:ext uri="{FF2B5EF4-FFF2-40B4-BE49-F238E27FC236}">
                <a16:creationId xmlns:a16="http://schemas.microsoft.com/office/drawing/2014/main" id="{EA2860E5-56CA-EC44-A9BE-047DB9ACE5B9}"/>
              </a:ext>
            </a:extLst>
          </p:cNvPr>
          <p:cNvSpPr/>
          <p:nvPr/>
        </p:nvSpPr>
        <p:spPr>
          <a:xfrm>
            <a:off x="1456532" y="2350360"/>
            <a:ext cx="7270610" cy="1855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sv-SE" dirty="0">
                <a:ea typeface="Calibri" panose="020F0502020204030204" pitchFamily="34" charset="0"/>
              </a:rPr>
              <a:t>Sveriges Kommuner och Regioner (SKR), </a:t>
            </a:r>
            <a:r>
              <a:rPr lang="sv-SE" dirty="0"/>
              <a:t>Lif – de forskande läkemedelsföretagen</a:t>
            </a:r>
            <a:r>
              <a:rPr lang="sv-SE" dirty="0">
                <a:ea typeface="Calibri" panose="020F0502020204030204" pitchFamily="34" charset="0"/>
              </a:rPr>
              <a:t>, Swedish </a:t>
            </a:r>
            <a:r>
              <a:rPr lang="sv-SE" dirty="0" err="1">
                <a:ea typeface="Calibri" panose="020F0502020204030204" pitchFamily="34" charset="0"/>
              </a:rPr>
              <a:t>Medtech</a:t>
            </a:r>
            <a:r>
              <a:rPr lang="sv-SE" dirty="0">
                <a:ea typeface="Calibri" panose="020F0502020204030204" pitchFamily="34" charset="0"/>
              </a:rPr>
              <a:t>, </a:t>
            </a:r>
            <a:r>
              <a:rPr lang="sv-SE" dirty="0" err="1">
                <a:ea typeface="Calibri" panose="020F0502020204030204" pitchFamily="34" charset="0"/>
              </a:rPr>
              <a:t>SwedenBio</a:t>
            </a:r>
            <a:r>
              <a:rPr lang="sv-SE" dirty="0">
                <a:ea typeface="Calibri" panose="020F0502020204030204" pitchFamily="34" charset="0"/>
              </a:rPr>
              <a:t> och Swedish </a:t>
            </a:r>
            <a:r>
              <a:rPr lang="sv-SE" dirty="0" err="1">
                <a:ea typeface="Calibri" panose="020F0502020204030204" pitchFamily="34" charset="0"/>
              </a:rPr>
              <a:t>Labtech</a:t>
            </a:r>
            <a:r>
              <a:rPr lang="sv-SE" dirty="0">
                <a:ea typeface="Calibri" panose="020F0502020204030204" pitchFamily="34" charset="0"/>
              </a:rPr>
              <a:t> har kommit överens om gemensamma regler för samverkan kring kvalitetsregister. Denna Guide är ett komplement till överenskommelsen för att underlätta det praktiska arbetet. </a:t>
            </a:r>
          </a:p>
        </p:txBody>
      </p:sp>
      <p:sp>
        <p:nvSpPr>
          <p:cNvPr id="9" name="Rektangel med rundade hörn 8">
            <a:hlinkClick r:id="rId3"/>
            <a:extLst>
              <a:ext uri="{FF2B5EF4-FFF2-40B4-BE49-F238E27FC236}">
                <a16:creationId xmlns:a16="http://schemas.microsoft.com/office/drawing/2014/main" id="{5C69D07D-6120-9149-B3C3-204F287195BF}"/>
              </a:ext>
            </a:extLst>
          </p:cNvPr>
          <p:cNvSpPr/>
          <p:nvPr/>
        </p:nvSpPr>
        <p:spPr>
          <a:xfrm>
            <a:off x="1456532" y="4430013"/>
            <a:ext cx="2905326" cy="642564"/>
          </a:xfrm>
          <a:prstGeom prst="roundRect">
            <a:avLst/>
          </a:prstGeom>
          <a:solidFill>
            <a:srgbClr val="007A87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schemeClr val="tx1"/>
                </a:solidFill>
              </a:rPr>
              <a:t>Läs mer om </a:t>
            </a:r>
            <a:br>
              <a:rPr lang="sv-SE" sz="1400" b="1" dirty="0">
                <a:solidFill>
                  <a:schemeClr val="tx1"/>
                </a:solidFill>
              </a:rPr>
            </a:br>
            <a:r>
              <a:rPr lang="sv-SE" sz="1400" b="1" dirty="0">
                <a:solidFill>
                  <a:schemeClr val="tx1"/>
                </a:solidFill>
              </a:rPr>
              <a:t>överenskommelsen här</a:t>
            </a:r>
          </a:p>
        </p:txBody>
      </p:sp>
      <p:pic>
        <p:nvPicPr>
          <p:cNvPr id="11" name="Bildobjekt 10" descr="Handikon som pekar mot länk.">
            <a:extLst>
              <a:ext uri="{FF2B5EF4-FFF2-40B4-BE49-F238E27FC236}">
                <a16:creationId xmlns:a16="http://schemas.microsoft.com/office/drawing/2014/main" id="{25F011B0-DFF8-2146-B8BB-2D08C8FD916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463" y="4797970"/>
            <a:ext cx="687977" cy="572281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0BA5CAE8-E31B-3F48-AC87-7EEFC2D23E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626" y="5133422"/>
            <a:ext cx="1497518" cy="14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316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8E24CE-B381-8A40-B464-EBF4CBBD37B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56532" y="1387534"/>
            <a:ext cx="5048771" cy="382101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sv-SE" sz="2000" dirty="0">
                <a:latin typeface="+mn-lt"/>
                <a:ea typeface="+mn-ea"/>
                <a:cs typeface="+mn-cs"/>
              </a:rPr>
              <a:t>Källor för forskning och innovation</a:t>
            </a:r>
          </a:p>
        </p:txBody>
      </p:sp>
      <p:cxnSp>
        <p:nvCxnSpPr>
          <p:cNvPr id="9" name="Rak 8">
            <a:extLst>
              <a:ext uri="{FF2B5EF4-FFF2-40B4-BE49-F238E27FC236}">
                <a16:creationId xmlns:a16="http://schemas.microsoft.com/office/drawing/2014/main" id="{81351D07-176C-7B4A-A73B-009E9AF7C0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1456532" y="1887949"/>
            <a:ext cx="6244856" cy="2300"/>
          </a:xfrm>
          <a:prstGeom prst="line">
            <a:avLst/>
          </a:prstGeom>
          <a:ln w="63500">
            <a:solidFill>
              <a:srgbClr val="007A87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Rektangel 10">
            <a:extLst>
              <a:ext uri="{FF2B5EF4-FFF2-40B4-BE49-F238E27FC236}">
                <a16:creationId xmlns:a16="http://schemas.microsoft.com/office/drawing/2014/main" id="{04C8FC49-9BB4-CC4F-843C-D473F81BC456}"/>
              </a:ext>
            </a:extLst>
          </p:cNvPr>
          <p:cNvSpPr/>
          <p:nvPr/>
        </p:nvSpPr>
        <p:spPr>
          <a:xfrm>
            <a:off x="1456532" y="2069609"/>
            <a:ext cx="7616132" cy="2215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sv-SE" dirty="0"/>
              <a:t>De Nationella Kvalitetsregistren utgör värdefulla källor för forskning och innovation. Samverkan mellan industrin och kvalitetsregister bidrar till forskning, produkt- och tjänsteutveckling liksom till uppföljning av effekt, patientsäkerhet och introduktion av såväl medicin-, bio- och laboratorietekniska produkter och tjänster som läkemedel. Det finns en stor potential för ytterligare samverkan som parterna vill understödja.</a:t>
            </a:r>
          </a:p>
        </p:txBody>
      </p:sp>
      <p:sp>
        <p:nvSpPr>
          <p:cNvPr id="12" name="Rektangel med rundade hörn 11">
            <a:hlinkClick r:id="rId3"/>
            <a:extLst>
              <a:ext uri="{FF2B5EF4-FFF2-40B4-BE49-F238E27FC236}">
                <a16:creationId xmlns:a16="http://schemas.microsoft.com/office/drawing/2014/main" id="{6F61C0EF-9776-6541-B269-56CAB0848F88}"/>
              </a:ext>
            </a:extLst>
          </p:cNvPr>
          <p:cNvSpPr/>
          <p:nvPr/>
        </p:nvSpPr>
        <p:spPr>
          <a:xfrm>
            <a:off x="1456532" y="4464384"/>
            <a:ext cx="2905326" cy="642564"/>
          </a:xfrm>
          <a:prstGeom prst="roundRect">
            <a:avLst/>
          </a:prstGeom>
          <a:solidFill>
            <a:srgbClr val="007A87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schemeClr val="tx1"/>
                </a:solidFill>
              </a:rPr>
              <a:t>Läs mer om Nationella Kvalitetsregister här</a:t>
            </a:r>
          </a:p>
        </p:txBody>
      </p:sp>
      <p:pic>
        <p:nvPicPr>
          <p:cNvPr id="13" name="Bildobjekt 12" descr="Handikon som pekar mot länk.">
            <a:extLst>
              <a:ext uri="{FF2B5EF4-FFF2-40B4-BE49-F238E27FC236}">
                <a16:creationId xmlns:a16="http://schemas.microsoft.com/office/drawing/2014/main" id="{9D18753B-D244-5F41-9A05-59347D477185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463" y="4832341"/>
            <a:ext cx="687977" cy="572281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D95259D9-9CC2-884E-91FD-47F854AC60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626" y="5133422"/>
            <a:ext cx="1497518" cy="14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918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F79484DD-9674-3347-88C2-A7CEA41B96D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20834" y="572172"/>
            <a:ext cx="9609825" cy="36285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sv-SE" sz="1800" dirty="0">
                <a:latin typeface="+mn-lt"/>
                <a:ea typeface="+mn-ea"/>
                <a:cs typeface="+mn-cs"/>
              </a:rPr>
              <a:t>Process för samverkan och utlämnande av kvalitetsregisterdata för forskning</a:t>
            </a:r>
          </a:p>
        </p:txBody>
      </p:sp>
      <p:cxnSp>
        <p:nvCxnSpPr>
          <p:cNvPr id="2" name="Rak 1">
            <a:extLst>
              <a:ext uri="{FF2B5EF4-FFF2-40B4-BE49-F238E27FC236}">
                <a16:creationId xmlns:a16="http://schemas.microsoft.com/office/drawing/2014/main" id="{501DACDD-37DA-BF43-923F-84565CE147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420834" y="1029365"/>
            <a:ext cx="8739791" cy="0"/>
          </a:xfrm>
          <a:prstGeom prst="line">
            <a:avLst/>
          </a:prstGeom>
          <a:ln w="63500">
            <a:solidFill>
              <a:srgbClr val="007A87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50" name="Bildobjekt 49">
            <a:extLst>
              <a:ext uri="{FF2B5EF4-FFF2-40B4-BE49-F238E27FC236}">
                <a16:creationId xmlns:a16="http://schemas.microsoft.com/office/drawing/2014/main" id="{93262799-76F0-4640-AD36-A156D05DE2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091" y="1503346"/>
            <a:ext cx="4815818" cy="4815818"/>
          </a:xfrm>
          <a:prstGeom prst="rect">
            <a:avLst/>
          </a:prstGeom>
        </p:spPr>
      </p:pic>
      <p:sp>
        <p:nvSpPr>
          <p:cNvPr id="6" name="Rektangel med rundade hörn 5">
            <a:hlinkClick r:id="rId4" action="ppaction://hlinksldjump"/>
            <a:extLst>
              <a:ext uri="{FF2B5EF4-FFF2-40B4-BE49-F238E27FC236}">
                <a16:creationId xmlns:a16="http://schemas.microsoft.com/office/drawing/2014/main" id="{8D09A73E-92A1-F54B-9127-696574B794C9}"/>
              </a:ext>
            </a:extLst>
          </p:cNvPr>
          <p:cNvSpPr/>
          <p:nvPr/>
        </p:nvSpPr>
        <p:spPr>
          <a:xfrm>
            <a:off x="471049" y="1753188"/>
            <a:ext cx="2217600" cy="895739"/>
          </a:xfrm>
          <a:prstGeom prst="roundRect">
            <a:avLst/>
          </a:prstGeom>
          <a:solidFill>
            <a:srgbClr val="F2F7F8"/>
          </a:solidFill>
          <a:ln w="28575">
            <a:solidFill>
              <a:srgbClr val="007A87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1. Förarbete</a:t>
            </a:r>
          </a:p>
        </p:txBody>
      </p:sp>
      <p:grpSp>
        <p:nvGrpSpPr>
          <p:cNvPr id="75" name="Grupp 74" descr="Pil i riktning höger">
            <a:extLst>
              <a:ext uri="{FF2B5EF4-FFF2-40B4-BE49-F238E27FC236}">
                <a16:creationId xmlns:a16="http://schemas.microsoft.com/office/drawing/2014/main" id="{7E472939-FDF0-6B47-A0D4-F0ED442B7CC9}"/>
              </a:ext>
            </a:extLst>
          </p:cNvPr>
          <p:cNvGrpSpPr/>
          <p:nvPr/>
        </p:nvGrpSpPr>
        <p:grpSpPr>
          <a:xfrm>
            <a:off x="2697490" y="2108769"/>
            <a:ext cx="751891" cy="186625"/>
            <a:chOff x="4125669" y="2104387"/>
            <a:chExt cx="751891" cy="186625"/>
          </a:xfrm>
        </p:grpSpPr>
        <p:cxnSp>
          <p:nvCxnSpPr>
            <p:cNvPr id="77" name="Rak 76">
              <a:extLst>
                <a:ext uri="{FF2B5EF4-FFF2-40B4-BE49-F238E27FC236}">
                  <a16:creationId xmlns:a16="http://schemas.microsoft.com/office/drawing/2014/main" id="{DC765001-A684-A248-BA61-1421C88F30BA}"/>
                </a:ext>
              </a:extLst>
            </p:cNvPr>
            <p:cNvCxnSpPr>
              <a:cxnSpLocks/>
              <a:endCxn id="78" idx="0"/>
            </p:cNvCxnSpPr>
            <p:nvPr/>
          </p:nvCxnSpPr>
          <p:spPr>
            <a:xfrm flipV="1">
              <a:off x="4125669" y="2197699"/>
              <a:ext cx="565266" cy="3359"/>
            </a:xfrm>
            <a:prstGeom prst="line">
              <a:avLst/>
            </a:prstGeom>
            <a:ln w="28575">
              <a:solidFill>
                <a:srgbClr val="007A87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Slå samman 77">
              <a:extLst>
                <a:ext uri="{FF2B5EF4-FFF2-40B4-BE49-F238E27FC236}">
                  <a16:creationId xmlns:a16="http://schemas.microsoft.com/office/drawing/2014/main" id="{C4C23638-0883-154C-A8CF-3CE680B1F04A}"/>
                </a:ext>
              </a:extLst>
            </p:cNvPr>
            <p:cNvSpPr/>
            <p:nvPr/>
          </p:nvSpPr>
          <p:spPr>
            <a:xfrm rot="16200000">
              <a:off x="4690935" y="2104387"/>
              <a:ext cx="186625" cy="186625"/>
            </a:xfrm>
            <a:prstGeom prst="flowChartMerge">
              <a:avLst/>
            </a:prstGeom>
            <a:solidFill>
              <a:srgbClr val="FBE9B7"/>
            </a:solidFill>
            <a:ln w="28575">
              <a:solidFill>
                <a:srgbClr val="007A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8" name="Rektangel med rundade hörn 7">
            <a:hlinkClick r:id="rId5" action="ppaction://hlinksldjump"/>
            <a:extLst>
              <a:ext uri="{FF2B5EF4-FFF2-40B4-BE49-F238E27FC236}">
                <a16:creationId xmlns:a16="http://schemas.microsoft.com/office/drawing/2014/main" id="{58125C01-EE58-8F47-B1DA-ABAA3AC63E69}"/>
              </a:ext>
            </a:extLst>
          </p:cNvPr>
          <p:cNvSpPr/>
          <p:nvPr/>
        </p:nvSpPr>
        <p:spPr>
          <a:xfrm>
            <a:off x="3707237" y="1753188"/>
            <a:ext cx="2217200" cy="895739"/>
          </a:xfrm>
          <a:prstGeom prst="roundRect">
            <a:avLst/>
          </a:prstGeom>
          <a:solidFill>
            <a:srgbClr val="F2F7F8"/>
          </a:solidFill>
          <a:ln w="28575">
            <a:solidFill>
              <a:srgbClr val="007A87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2. Etablera kontakt med registret</a:t>
            </a:r>
          </a:p>
        </p:txBody>
      </p:sp>
      <p:grpSp>
        <p:nvGrpSpPr>
          <p:cNvPr id="42" name="Grupp 41" descr="Pil i riktning höger">
            <a:extLst>
              <a:ext uri="{FF2B5EF4-FFF2-40B4-BE49-F238E27FC236}">
                <a16:creationId xmlns:a16="http://schemas.microsoft.com/office/drawing/2014/main" id="{DC12AD2C-DE0E-CB4B-A536-AC4CACB87B70}"/>
              </a:ext>
            </a:extLst>
          </p:cNvPr>
          <p:cNvGrpSpPr/>
          <p:nvPr/>
        </p:nvGrpSpPr>
        <p:grpSpPr>
          <a:xfrm>
            <a:off x="5928477" y="2104387"/>
            <a:ext cx="751891" cy="186625"/>
            <a:chOff x="4125669" y="2104387"/>
            <a:chExt cx="751891" cy="186625"/>
          </a:xfrm>
        </p:grpSpPr>
        <p:cxnSp>
          <p:nvCxnSpPr>
            <p:cNvPr id="45" name="Rak 44">
              <a:extLst>
                <a:ext uri="{FF2B5EF4-FFF2-40B4-BE49-F238E27FC236}">
                  <a16:creationId xmlns:a16="http://schemas.microsoft.com/office/drawing/2014/main" id="{4D9C5E3A-27C2-914C-99E2-2F01CB852D6F}"/>
                </a:ext>
              </a:extLst>
            </p:cNvPr>
            <p:cNvCxnSpPr>
              <a:cxnSpLocks/>
              <a:endCxn id="46" idx="0"/>
            </p:cNvCxnSpPr>
            <p:nvPr/>
          </p:nvCxnSpPr>
          <p:spPr>
            <a:xfrm flipV="1">
              <a:off x="4125669" y="2197699"/>
              <a:ext cx="565266" cy="3359"/>
            </a:xfrm>
            <a:prstGeom prst="line">
              <a:avLst/>
            </a:prstGeom>
            <a:ln w="28575">
              <a:solidFill>
                <a:srgbClr val="007A87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Slå samman 45">
              <a:extLst>
                <a:ext uri="{FF2B5EF4-FFF2-40B4-BE49-F238E27FC236}">
                  <a16:creationId xmlns:a16="http://schemas.microsoft.com/office/drawing/2014/main" id="{7A6BAF0F-15E9-C741-BC65-ACCBB159BD04}"/>
                </a:ext>
              </a:extLst>
            </p:cNvPr>
            <p:cNvSpPr/>
            <p:nvPr/>
          </p:nvSpPr>
          <p:spPr>
            <a:xfrm rot="16200000">
              <a:off x="4690935" y="2104387"/>
              <a:ext cx="186625" cy="186625"/>
            </a:xfrm>
            <a:prstGeom prst="flowChartMerge">
              <a:avLst/>
            </a:prstGeom>
            <a:solidFill>
              <a:srgbClr val="FBE9B7"/>
            </a:solidFill>
            <a:ln w="28575">
              <a:solidFill>
                <a:srgbClr val="007A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9" name="Rektangel med rundade hörn 8">
            <a:hlinkClick r:id="rId6" action="ppaction://hlinksldjump"/>
            <a:extLst>
              <a:ext uri="{FF2B5EF4-FFF2-40B4-BE49-F238E27FC236}">
                <a16:creationId xmlns:a16="http://schemas.microsoft.com/office/drawing/2014/main" id="{6889145A-A1C0-7642-885A-F61597E59325}"/>
              </a:ext>
            </a:extLst>
          </p:cNvPr>
          <p:cNvSpPr/>
          <p:nvPr/>
        </p:nvSpPr>
        <p:spPr>
          <a:xfrm>
            <a:off x="6943025" y="1753188"/>
            <a:ext cx="2217600" cy="895739"/>
          </a:xfrm>
          <a:prstGeom prst="roundRect">
            <a:avLst/>
          </a:prstGeom>
          <a:solidFill>
            <a:srgbClr val="F2F7F8"/>
          </a:solidFill>
          <a:ln w="28575">
            <a:solidFill>
              <a:srgbClr val="007A87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3. Ansökan etiskt godkännande</a:t>
            </a:r>
          </a:p>
        </p:txBody>
      </p:sp>
      <p:grpSp>
        <p:nvGrpSpPr>
          <p:cNvPr id="44" name="Grupp 43" descr="Pil i riktning neråt">
            <a:extLst>
              <a:ext uri="{FF2B5EF4-FFF2-40B4-BE49-F238E27FC236}">
                <a16:creationId xmlns:a16="http://schemas.microsoft.com/office/drawing/2014/main" id="{6D375AAD-CCD9-DD4B-8C43-D7DF56DD286C}"/>
              </a:ext>
            </a:extLst>
          </p:cNvPr>
          <p:cNvGrpSpPr/>
          <p:nvPr/>
        </p:nvGrpSpPr>
        <p:grpSpPr>
          <a:xfrm>
            <a:off x="7955002" y="2648927"/>
            <a:ext cx="186625" cy="618121"/>
            <a:chOff x="7958512" y="2648927"/>
            <a:chExt cx="186625" cy="618121"/>
          </a:xfrm>
        </p:grpSpPr>
        <p:cxnSp>
          <p:nvCxnSpPr>
            <p:cNvPr id="40" name="Rak 39">
              <a:extLst>
                <a:ext uri="{FF2B5EF4-FFF2-40B4-BE49-F238E27FC236}">
                  <a16:creationId xmlns:a16="http://schemas.microsoft.com/office/drawing/2014/main" id="{5A699450-1150-6E42-984E-B2400BBFD52A}"/>
                </a:ext>
              </a:extLst>
            </p:cNvPr>
            <p:cNvCxnSpPr>
              <a:cxnSpLocks/>
              <a:stCxn id="9" idx="2"/>
            </p:cNvCxnSpPr>
            <p:nvPr/>
          </p:nvCxnSpPr>
          <p:spPr>
            <a:xfrm>
              <a:off x="8051825" y="2648927"/>
              <a:ext cx="0" cy="452907"/>
            </a:xfrm>
            <a:prstGeom prst="line">
              <a:avLst/>
            </a:prstGeom>
            <a:ln w="28575">
              <a:solidFill>
                <a:srgbClr val="007A87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Slå samman 40">
              <a:extLst>
                <a:ext uri="{FF2B5EF4-FFF2-40B4-BE49-F238E27FC236}">
                  <a16:creationId xmlns:a16="http://schemas.microsoft.com/office/drawing/2014/main" id="{2A8DF1AB-5BF1-D446-876B-6E743E018FB7}"/>
                </a:ext>
              </a:extLst>
            </p:cNvPr>
            <p:cNvSpPr/>
            <p:nvPr/>
          </p:nvSpPr>
          <p:spPr>
            <a:xfrm>
              <a:off x="7958512" y="3080423"/>
              <a:ext cx="186625" cy="186625"/>
            </a:xfrm>
            <a:prstGeom prst="flowChartMerge">
              <a:avLst/>
            </a:prstGeom>
            <a:solidFill>
              <a:srgbClr val="FBE9B7"/>
            </a:solidFill>
            <a:ln w="28575">
              <a:solidFill>
                <a:srgbClr val="007A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  <p:sp>
        <p:nvSpPr>
          <p:cNvPr id="11" name="Rektangel med rundade hörn 10">
            <a:hlinkClick r:id="rId7" action="ppaction://hlinksldjump"/>
            <a:extLst>
              <a:ext uri="{FF2B5EF4-FFF2-40B4-BE49-F238E27FC236}">
                <a16:creationId xmlns:a16="http://schemas.microsoft.com/office/drawing/2014/main" id="{9D60C259-D5F8-4843-9EDB-DA913F4A88B7}"/>
              </a:ext>
            </a:extLst>
          </p:cNvPr>
          <p:cNvSpPr/>
          <p:nvPr/>
        </p:nvSpPr>
        <p:spPr>
          <a:xfrm>
            <a:off x="6939515" y="3368115"/>
            <a:ext cx="2217600" cy="895739"/>
          </a:xfrm>
          <a:prstGeom prst="roundRect">
            <a:avLst/>
          </a:prstGeom>
          <a:solidFill>
            <a:srgbClr val="F2F7F8"/>
          </a:solidFill>
          <a:ln w="28575">
            <a:solidFill>
              <a:srgbClr val="007A87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4. Ansökan </a:t>
            </a:r>
            <a:br>
              <a:rPr lang="sv-SE" dirty="0">
                <a:solidFill>
                  <a:schemeClr val="tx1"/>
                </a:solidFill>
              </a:rPr>
            </a:br>
            <a:r>
              <a:rPr lang="sv-SE" dirty="0">
                <a:solidFill>
                  <a:schemeClr val="tx1"/>
                </a:solidFill>
              </a:rPr>
              <a:t>om datauttag</a:t>
            </a:r>
          </a:p>
        </p:txBody>
      </p:sp>
      <p:grpSp>
        <p:nvGrpSpPr>
          <p:cNvPr id="71" name="Grupp 70" descr="Pil i riktning vänster">
            <a:extLst>
              <a:ext uri="{FF2B5EF4-FFF2-40B4-BE49-F238E27FC236}">
                <a16:creationId xmlns:a16="http://schemas.microsoft.com/office/drawing/2014/main" id="{8179D246-BB77-B040-A9FA-BABA67BDE5F8}"/>
              </a:ext>
            </a:extLst>
          </p:cNvPr>
          <p:cNvGrpSpPr/>
          <p:nvPr/>
        </p:nvGrpSpPr>
        <p:grpSpPr>
          <a:xfrm rot="10800000">
            <a:off x="6189176" y="3720392"/>
            <a:ext cx="750339" cy="186625"/>
            <a:chOff x="7061158" y="2104387"/>
            <a:chExt cx="750339" cy="186625"/>
          </a:xfrm>
        </p:grpSpPr>
        <p:cxnSp>
          <p:nvCxnSpPr>
            <p:cNvPr id="72" name="Rak 71">
              <a:extLst>
                <a:ext uri="{FF2B5EF4-FFF2-40B4-BE49-F238E27FC236}">
                  <a16:creationId xmlns:a16="http://schemas.microsoft.com/office/drawing/2014/main" id="{2E1FFE93-FE41-DA4A-B952-CBDB81F180C3}"/>
                </a:ext>
              </a:extLst>
            </p:cNvPr>
            <p:cNvCxnSpPr>
              <a:cxnSpLocks/>
              <a:endCxn id="73" idx="0"/>
            </p:cNvCxnSpPr>
            <p:nvPr/>
          </p:nvCxnSpPr>
          <p:spPr>
            <a:xfrm flipV="1">
              <a:off x="7061158" y="2197699"/>
              <a:ext cx="563714" cy="3359"/>
            </a:xfrm>
            <a:prstGeom prst="line">
              <a:avLst/>
            </a:prstGeom>
            <a:ln w="28575">
              <a:solidFill>
                <a:srgbClr val="007A87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Slå samman 72">
              <a:extLst>
                <a:ext uri="{FF2B5EF4-FFF2-40B4-BE49-F238E27FC236}">
                  <a16:creationId xmlns:a16="http://schemas.microsoft.com/office/drawing/2014/main" id="{1F3BB630-3068-4147-B86B-770D90B8B1F7}"/>
                </a:ext>
              </a:extLst>
            </p:cNvPr>
            <p:cNvSpPr/>
            <p:nvPr/>
          </p:nvSpPr>
          <p:spPr>
            <a:xfrm rot="16200000">
              <a:off x="7624872" y="2104387"/>
              <a:ext cx="186625" cy="186625"/>
            </a:xfrm>
            <a:prstGeom prst="flowChartMerge">
              <a:avLst/>
            </a:prstGeom>
            <a:solidFill>
              <a:srgbClr val="FBE9B7"/>
            </a:solidFill>
            <a:ln w="28575">
              <a:solidFill>
                <a:srgbClr val="007A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23" name="Rektangel med rundade hörn 22">
            <a:hlinkClick r:id="rId8" action="ppaction://hlinksldjump"/>
            <a:extLst>
              <a:ext uri="{FF2B5EF4-FFF2-40B4-BE49-F238E27FC236}">
                <a16:creationId xmlns:a16="http://schemas.microsoft.com/office/drawing/2014/main" id="{1D26AE6E-5319-9F4E-857D-5A236FA12FD3}"/>
              </a:ext>
            </a:extLst>
          </p:cNvPr>
          <p:cNvSpPr/>
          <p:nvPr/>
        </p:nvSpPr>
        <p:spPr>
          <a:xfrm>
            <a:off x="3705282" y="3370416"/>
            <a:ext cx="2219148" cy="895739"/>
          </a:xfrm>
          <a:prstGeom prst="roundRect">
            <a:avLst/>
          </a:prstGeom>
          <a:solidFill>
            <a:srgbClr val="F2F7F8"/>
          </a:solidFill>
          <a:ln w="28575">
            <a:solidFill>
              <a:srgbClr val="007A87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5. Beslut om utlämnande</a:t>
            </a:r>
          </a:p>
        </p:txBody>
      </p:sp>
      <p:grpSp>
        <p:nvGrpSpPr>
          <p:cNvPr id="63" name="Grupp 62" descr="Pil i riktning vänster">
            <a:extLst>
              <a:ext uri="{FF2B5EF4-FFF2-40B4-BE49-F238E27FC236}">
                <a16:creationId xmlns:a16="http://schemas.microsoft.com/office/drawing/2014/main" id="{18382D9E-2FA4-BB4B-9850-41C1B5C6B51C}"/>
              </a:ext>
            </a:extLst>
          </p:cNvPr>
          <p:cNvGrpSpPr/>
          <p:nvPr/>
        </p:nvGrpSpPr>
        <p:grpSpPr>
          <a:xfrm rot="10800000">
            <a:off x="2953637" y="3720392"/>
            <a:ext cx="750339" cy="186625"/>
            <a:chOff x="7061158" y="2104387"/>
            <a:chExt cx="750339" cy="186625"/>
          </a:xfrm>
        </p:grpSpPr>
        <p:cxnSp>
          <p:nvCxnSpPr>
            <p:cNvPr id="64" name="Rak 63">
              <a:extLst>
                <a:ext uri="{FF2B5EF4-FFF2-40B4-BE49-F238E27FC236}">
                  <a16:creationId xmlns:a16="http://schemas.microsoft.com/office/drawing/2014/main" id="{5CA6149C-ED99-4D46-9FA2-15FCFDE0D86F}"/>
                </a:ext>
              </a:extLst>
            </p:cNvPr>
            <p:cNvCxnSpPr>
              <a:cxnSpLocks/>
              <a:endCxn id="65" idx="0"/>
            </p:cNvCxnSpPr>
            <p:nvPr/>
          </p:nvCxnSpPr>
          <p:spPr>
            <a:xfrm flipV="1">
              <a:off x="7061158" y="2197699"/>
              <a:ext cx="563714" cy="3359"/>
            </a:xfrm>
            <a:prstGeom prst="line">
              <a:avLst/>
            </a:prstGeom>
            <a:ln w="28575">
              <a:solidFill>
                <a:srgbClr val="007A87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Slå samman 64">
              <a:extLst>
                <a:ext uri="{FF2B5EF4-FFF2-40B4-BE49-F238E27FC236}">
                  <a16:creationId xmlns:a16="http://schemas.microsoft.com/office/drawing/2014/main" id="{3183C29C-D6EB-864C-9339-59A064D627DC}"/>
                </a:ext>
              </a:extLst>
            </p:cNvPr>
            <p:cNvSpPr/>
            <p:nvPr/>
          </p:nvSpPr>
          <p:spPr>
            <a:xfrm rot="16200000">
              <a:off x="7624872" y="2104387"/>
              <a:ext cx="186625" cy="186625"/>
            </a:xfrm>
            <a:prstGeom prst="flowChartMerge">
              <a:avLst/>
            </a:prstGeom>
            <a:solidFill>
              <a:srgbClr val="FBE9B7"/>
            </a:solidFill>
            <a:ln w="28575">
              <a:solidFill>
                <a:srgbClr val="007A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4" name="Rektangel med rundade hörn 13">
            <a:hlinkClick r:id="rId9" action="ppaction://hlinksldjump"/>
            <a:extLst>
              <a:ext uri="{FF2B5EF4-FFF2-40B4-BE49-F238E27FC236}">
                <a16:creationId xmlns:a16="http://schemas.microsoft.com/office/drawing/2014/main" id="{01D2C05A-5D50-6547-9BE0-566D7BF5824D}"/>
              </a:ext>
            </a:extLst>
          </p:cNvPr>
          <p:cNvSpPr/>
          <p:nvPr/>
        </p:nvSpPr>
        <p:spPr>
          <a:xfrm>
            <a:off x="471049" y="3370415"/>
            <a:ext cx="2219148" cy="895739"/>
          </a:xfrm>
          <a:prstGeom prst="roundRect">
            <a:avLst/>
          </a:prstGeom>
          <a:solidFill>
            <a:srgbClr val="F2F7F8"/>
          </a:solidFill>
          <a:ln w="28575">
            <a:solidFill>
              <a:srgbClr val="007A87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6. Avtal upprättas</a:t>
            </a:r>
          </a:p>
        </p:txBody>
      </p:sp>
      <p:grpSp>
        <p:nvGrpSpPr>
          <p:cNvPr id="66" name="Grupp 65" descr="Pil i riktning neråt">
            <a:extLst>
              <a:ext uri="{FF2B5EF4-FFF2-40B4-BE49-F238E27FC236}">
                <a16:creationId xmlns:a16="http://schemas.microsoft.com/office/drawing/2014/main" id="{47A0717A-3A2B-BF4F-BE68-B1158A3F3DFD}"/>
              </a:ext>
            </a:extLst>
          </p:cNvPr>
          <p:cNvGrpSpPr/>
          <p:nvPr/>
        </p:nvGrpSpPr>
        <p:grpSpPr>
          <a:xfrm>
            <a:off x="1486536" y="4268488"/>
            <a:ext cx="186625" cy="613487"/>
            <a:chOff x="8911934" y="2648927"/>
            <a:chExt cx="186625" cy="613487"/>
          </a:xfrm>
        </p:grpSpPr>
        <p:cxnSp>
          <p:nvCxnSpPr>
            <p:cNvPr id="67" name="Rak 66">
              <a:extLst>
                <a:ext uri="{FF2B5EF4-FFF2-40B4-BE49-F238E27FC236}">
                  <a16:creationId xmlns:a16="http://schemas.microsoft.com/office/drawing/2014/main" id="{724A5BBF-8373-DE47-A9FB-5CD03743B172}"/>
                </a:ext>
              </a:extLst>
            </p:cNvPr>
            <p:cNvCxnSpPr>
              <a:cxnSpLocks/>
              <a:endCxn id="68" idx="0"/>
            </p:cNvCxnSpPr>
            <p:nvPr/>
          </p:nvCxnSpPr>
          <p:spPr>
            <a:xfrm flipH="1">
              <a:off x="9005247" y="2648927"/>
              <a:ext cx="1" cy="426862"/>
            </a:xfrm>
            <a:prstGeom prst="line">
              <a:avLst/>
            </a:prstGeom>
            <a:ln w="28575">
              <a:solidFill>
                <a:srgbClr val="007A87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Slå samman 67">
              <a:extLst>
                <a:ext uri="{FF2B5EF4-FFF2-40B4-BE49-F238E27FC236}">
                  <a16:creationId xmlns:a16="http://schemas.microsoft.com/office/drawing/2014/main" id="{7AB99317-6647-1949-A1CB-0AA146C9035E}"/>
                </a:ext>
              </a:extLst>
            </p:cNvPr>
            <p:cNvSpPr/>
            <p:nvPr/>
          </p:nvSpPr>
          <p:spPr>
            <a:xfrm>
              <a:off x="8911934" y="3075789"/>
              <a:ext cx="186625" cy="186625"/>
            </a:xfrm>
            <a:prstGeom prst="flowChartMerge">
              <a:avLst/>
            </a:prstGeom>
            <a:solidFill>
              <a:srgbClr val="FBE9B7"/>
            </a:solidFill>
            <a:ln w="28575">
              <a:solidFill>
                <a:srgbClr val="007A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5" name="Rektangel med rundade hörn 14">
            <a:hlinkClick r:id="rId10" action="ppaction://hlinksldjump"/>
            <a:extLst>
              <a:ext uri="{FF2B5EF4-FFF2-40B4-BE49-F238E27FC236}">
                <a16:creationId xmlns:a16="http://schemas.microsoft.com/office/drawing/2014/main" id="{6385E48E-024A-A742-A3D0-D8A7442D1ED9}"/>
              </a:ext>
            </a:extLst>
          </p:cNvPr>
          <p:cNvSpPr/>
          <p:nvPr/>
        </p:nvSpPr>
        <p:spPr>
          <a:xfrm>
            <a:off x="471042" y="4990910"/>
            <a:ext cx="2219147" cy="895739"/>
          </a:xfrm>
          <a:prstGeom prst="roundRect">
            <a:avLst/>
          </a:prstGeom>
          <a:solidFill>
            <a:srgbClr val="F2F7F8"/>
          </a:solidFill>
          <a:ln w="28575">
            <a:solidFill>
              <a:srgbClr val="007A87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7. Utlämnande </a:t>
            </a:r>
          </a:p>
          <a:p>
            <a:pPr algn="ctr"/>
            <a:r>
              <a:rPr lang="sv-SE" dirty="0">
                <a:solidFill>
                  <a:schemeClr val="tx1"/>
                </a:solidFill>
              </a:rPr>
              <a:t>av data</a:t>
            </a:r>
          </a:p>
        </p:txBody>
      </p:sp>
      <p:grpSp>
        <p:nvGrpSpPr>
          <p:cNvPr id="69" name="Grupp 68" descr="Pil i riktning höger">
            <a:extLst>
              <a:ext uri="{FF2B5EF4-FFF2-40B4-BE49-F238E27FC236}">
                <a16:creationId xmlns:a16="http://schemas.microsoft.com/office/drawing/2014/main" id="{8BE85608-6717-BC42-9C65-CA9FD6E34840}"/>
              </a:ext>
            </a:extLst>
          </p:cNvPr>
          <p:cNvGrpSpPr/>
          <p:nvPr/>
        </p:nvGrpSpPr>
        <p:grpSpPr>
          <a:xfrm>
            <a:off x="2697490" y="5353503"/>
            <a:ext cx="751891" cy="186625"/>
            <a:chOff x="4125669" y="2104387"/>
            <a:chExt cx="751891" cy="186625"/>
          </a:xfrm>
        </p:grpSpPr>
        <p:cxnSp>
          <p:nvCxnSpPr>
            <p:cNvPr id="70" name="Rak 69">
              <a:extLst>
                <a:ext uri="{FF2B5EF4-FFF2-40B4-BE49-F238E27FC236}">
                  <a16:creationId xmlns:a16="http://schemas.microsoft.com/office/drawing/2014/main" id="{F614DFD8-BBCA-894C-B36D-71EE28117D8D}"/>
                </a:ext>
              </a:extLst>
            </p:cNvPr>
            <p:cNvCxnSpPr>
              <a:cxnSpLocks/>
              <a:endCxn id="74" idx="0"/>
            </p:cNvCxnSpPr>
            <p:nvPr/>
          </p:nvCxnSpPr>
          <p:spPr>
            <a:xfrm flipV="1">
              <a:off x="4125669" y="2197699"/>
              <a:ext cx="565266" cy="3359"/>
            </a:xfrm>
            <a:prstGeom prst="line">
              <a:avLst/>
            </a:prstGeom>
            <a:ln w="28575">
              <a:solidFill>
                <a:srgbClr val="007A87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Slå samman 73">
              <a:extLst>
                <a:ext uri="{FF2B5EF4-FFF2-40B4-BE49-F238E27FC236}">
                  <a16:creationId xmlns:a16="http://schemas.microsoft.com/office/drawing/2014/main" id="{00CFE63D-C363-F447-A1AD-7977178A3087}"/>
                </a:ext>
              </a:extLst>
            </p:cNvPr>
            <p:cNvSpPr/>
            <p:nvPr/>
          </p:nvSpPr>
          <p:spPr>
            <a:xfrm rot="16200000">
              <a:off x="4690935" y="2104387"/>
              <a:ext cx="186625" cy="186625"/>
            </a:xfrm>
            <a:prstGeom prst="flowChartMerge">
              <a:avLst/>
            </a:prstGeom>
            <a:solidFill>
              <a:srgbClr val="FBE9B7"/>
            </a:solidFill>
            <a:ln w="28575">
              <a:solidFill>
                <a:srgbClr val="007A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6" name="Rektangel med rundade hörn 15">
            <a:hlinkClick r:id="rId11" action="ppaction://hlinksldjump"/>
            <a:extLst>
              <a:ext uri="{FF2B5EF4-FFF2-40B4-BE49-F238E27FC236}">
                <a16:creationId xmlns:a16="http://schemas.microsoft.com/office/drawing/2014/main" id="{A85A94B8-2088-CB40-A063-0ACB3F641CF4}"/>
              </a:ext>
            </a:extLst>
          </p:cNvPr>
          <p:cNvSpPr/>
          <p:nvPr/>
        </p:nvSpPr>
        <p:spPr>
          <a:xfrm>
            <a:off x="3703976" y="4881975"/>
            <a:ext cx="2217200" cy="1110249"/>
          </a:xfrm>
          <a:prstGeom prst="roundRect">
            <a:avLst/>
          </a:prstGeom>
          <a:solidFill>
            <a:srgbClr val="F2F7F8"/>
          </a:solidFill>
          <a:ln w="28575">
            <a:solidFill>
              <a:srgbClr val="007A87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8. Resultat </a:t>
            </a:r>
            <a:br>
              <a:rPr lang="sv-SE" dirty="0">
                <a:solidFill>
                  <a:schemeClr val="tx1"/>
                </a:solidFill>
              </a:rPr>
            </a:br>
            <a:r>
              <a:rPr lang="sv-SE" dirty="0">
                <a:solidFill>
                  <a:schemeClr val="tx1"/>
                </a:solidFill>
              </a:rPr>
              <a:t>och redovisning/</a:t>
            </a:r>
            <a:br>
              <a:rPr lang="sv-SE" dirty="0">
                <a:solidFill>
                  <a:schemeClr val="tx1"/>
                </a:solidFill>
              </a:rPr>
            </a:br>
            <a:r>
              <a:rPr lang="sv-SE" dirty="0">
                <a:solidFill>
                  <a:schemeClr val="tx1"/>
                </a:solidFill>
              </a:rPr>
              <a:t>publicering</a:t>
            </a:r>
          </a:p>
        </p:txBody>
      </p:sp>
      <p:grpSp>
        <p:nvGrpSpPr>
          <p:cNvPr id="54" name="Grupp 53" descr="Pil i riktning höger">
            <a:extLst>
              <a:ext uri="{FF2B5EF4-FFF2-40B4-BE49-F238E27FC236}">
                <a16:creationId xmlns:a16="http://schemas.microsoft.com/office/drawing/2014/main" id="{0DEBA843-F3C8-1247-B2B0-B762EA28C13D}"/>
              </a:ext>
            </a:extLst>
          </p:cNvPr>
          <p:cNvGrpSpPr/>
          <p:nvPr/>
        </p:nvGrpSpPr>
        <p:grpSpPr>
          <a:xfrm>
            <a:off x="5928477" y="5353503"/>
            <a:ext cx="751891" cy="186625"/>
            <a:chOff x="4125669" y="2104387"/>
            <a:chExt cx="751891" cy="186625"/>
          </a:xfrm>
        </p:grpSpPr>
        <p:cxnSp>
          <p:nvCxnSpPr>
            <p:cNvPr id="55" name="Rak 54">
              <a:extLst>
                <a:ext uri="{FF2B5EF4-FFF2-40B4-BE49-F238E27FC236}">
                  <a16:creationId xmlns:a16="http://schemas.microsoft.com/office/drawing/2014/main" id="{7A5CBABE-736F-1C4F-919D-EDA033132439}"/>
                </a:ext>
              </a:extLst>
            </p:cNvPr>
            <p:cNvCxnSpPr>
              <a:cxnSpLocks/>
              <a:endCxn id="56" idx="0"/>
            </p:cNvCxnSpPr>
            <p:nvPr/>
          </p:nvCxnSpPr>
          <p:spPr>
            <a:xfrm flipV="1">
              <a:off x="4125669" y="2197699"/>
              <a:ext cx="565266" cy="3359"/>
            </a:xfrm>
            <a:prstGeom prst="line">
              <a:avLst/>
            </a:prstGeom>
            <a:ln w="28575">
              <a:solidFill>
                <a:srgbClr val="007A87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Slå samman 55">
              <a:extLst>
                <a:ext uri="{FF2B5EF4-FFF2-40B4-BE49-F238E27FC236}">
                  <a16:creationId xmlns:a16="http://schemas.microsoft.com/office/drawing/2014/main" id="{D7AF825A-E7FB-4B45-8785-974EC2ACFA7D}"/>
                </a:ext>
              </a:extLst>
            </p:cNvPr>
            <p:cNvSpPr/>
            <p:nvPr/>
          </p:nvSpPr>
          <p:spPr>
            <a:xfrm rot="16200000">
              <a:off x="4690935" y="2104387"/>
              <a:ext cx="186625" cy="186625"/>
            </a:xfrm>
            <a:prstGeom prst="flowChartMerge">
              <a:avLst/>
            </a:prstGeom>
            <a:solidFill>
              <a:srgbClr val="FBE9B7"/>
            </a:solidFill>
            <a:ln w="28575">
              <a:solidFill>
                <a:srgbClr val="007A8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18" name="Rektangel med rundade hörn 17">
            <a:hlinkClick r:id="rId12" action="ppaction://hlinksldjump"/>
            <a:extLst>
              <a:ext uri="{FF2B5EF4-FFF2-40B4-BE49-F238E27FC236}">
                <a16:creationId xmlns:a16="http://schemas.microsoft.com/office/drawing/2014/main" id="{05AC7EBC-35EC-3145-92DD-AF197992B3F8}"/>
              </a:ext>
            </a:extLst>
          </p:cNvPr>
          <p:cNvSpPr/>
          <p:nvPr/>
        </p:nvSpPr>
        <p:spPr>
          <a:xfrm>
            <a:off x="6943026" y="4881975"/>
            <a:ext cx="2214090" cy="1113610"/>
          </a:xfrm>
          <a:prstGeom prst="roundRect">
            <a:avLst/>
          </a:prstGeom>
          <a:solidFill>
            <a:srgbClr val="F2F7F8"/>
          </a:solidFill>
          <a:ln w="28575">
            <a:solidFill>
              <a:srgbClr val="007A87"/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9. Arkivering och radering av kopior</a:t>
            </a:r>
          </a:p>
        </p:txBody>
      </p:sp>
      <p:pic>
        <p:nvPicPr>
          <p:cNvPr id="37" name="Bildobjekt 36" descr="Handikon som pekar mot länk.">
            <a:extLst>
              <a:ext uri="{FF2B5EF4-FFF2-40B4-BE49-F238E27FC236}">
                <a16:creationId xmlns:a16="http://schemas.microsoft.com/office/drawing/2014/main" id="{7DDC0803-8406-2340-9871-E3EA5A967B99}"/>
              </a:ext>
            </a:extLst>
          </p:cNvPr>
          <p:cNvPicPr>
            <a:picLocks noChangeAspect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5677" y="5992224"/>
            <a:ext cx="687977" cy="572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460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 -3.7037E-7 L 0.5 -3.7037E-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5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95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0"/>
                            </p:stCondLst>
                            <p:childTnLst>
                              <p:par>
                                <p:cTn id="80" presetID="2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50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8" grpId="0" animBg="1"/>
      <p:bldP spid="9" grpId="0" animBg="1"/>
      <p:bldP spid="11" grpId="0" animBg="1"/>
      <p:bldP spid="23" grpId="0" animBg="1"/>
      <p:bldP spid="14" grpId="0" animBg="1"/>
      <p:bldP spid="15" grpId="0" animBg="1"/>
      <p:bldP spid="16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ktangel 20">
            <a:extLst>
              <a:ext uri="{FF2B5EF4-FFF2-40B4-BE49-F238E27FC236}">
                <a16:creationId xmlns:a16="http://schemas.microsoft.com/office/drawing/2014/main" id="{CA9FFB7A-BCBA-6649-A2A2-1D67FD4ACB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12192000" cy="1026459"/>
          </a:xfrm>
          <a:prstGeom prst="rect">
            <a:avLst/>
          </a:prstGeom>
          <a:solidFill>
            <a:srgbClr val="DBEAED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2" name="Rak 21">
            <a:extLst>
              <a:ext uri="{FF2B5EF4-FFF2-40B4-BE49-F238E27FC236}">
                <a16:creationId xmlns:a16="http://schemas.microsoft.com/office/drawing/2014/main" id="{05043B38-38F6-AE4C-9096-B9CEE59E03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  <a:stCxn id="21" idx="1"/>
            <a:endCxn id="21" idx="3"/>
          </p:cNvCxnSpPr>
          <p:nvPr/>
        </p:nvCxnSpPr>
        <p:spPr>
          <a:xfrm>
            <a:off x="0" y="513230"/>
            <a:ext cx="12192000" cy="0"/>
          </a:xfrm>
          <a:prstGeom prst="line">
            <a:avLst/>
          </a:prstGeom>
          <a:ln w="25400">
            <a:solidFill>
              <a:srgbClr val="007A87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Ellips 40">
            <a:extLst>
              <a:ext uri="{FF2B5EF4-FFF2-40B4-BE49-F238E27FC236}">
                <a16:creationId xmlns:a16="http://schemas.microsoft.com/office/drawing/2014/main" id="{0352D8CE-86A1-0542-94DB-E56A37A0BB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933230" y="253704"/>
            <a:ext cx="519052" cy="519052"/>
          </a:xfrm>
          <a:prstGeom prst="ellipse">
            <a:avLst/>
          </a:prstGeom>
          <a:solidFill>
            <a:srgbClr val="007A87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b="1" dirty="0"/>
              <a:t>1</a:t>
            </a:r>
          </a:p>
        </p:txBody>
      </p:sp>
      <p:sp>
        <p:nvSpPr>
          <p:cNvPr id="33" name="Ellips 32">
            <a:hlinkClick r:id="rId3" action="ppaction://hlinksldjump"/>
            <a:extLst>
              <a:ext uri="{FF2B5EF4-FFF2-40B4-BE49-F238E27FC236}">
                <a16:creationId xmlns:a16="http://schemas.microsoft.com/office/drawing/2014/main" id="{6F8C80B3-8009-1B4D-BBCA-24ED7DEDF9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235507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34" name="Ellips 33">
            <a:hlinkClick r:id="rId4" action="ppaction://hlinksldjump"/>
            <a:extLst>
              <a:ext uri="{FF2B5EF4-FFF2-40B4-BE49-F238E27FC236}">
                <a16:creationId xmlns:a16="http://schemas.microsoft.com/office/drawing/2014/main" id="{EEF6C0E0-94BB-4748-821D-DD1FC896DA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3461318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35" name="Ellips 34">
            <a:hlinkClick r:id="rId5" action="ppaction://hlinksldjump"/>
            <a:extLst>
              <a:ext uri="{FF2B5EF4-FFF2-40B4-BE49-F238E27FC236}">
                <a16:creationId xmlns:a16="http://schemas.microsoft.com/office/drawing/2014/main" id="{BAE0A67A-3775-DC4A-88D2-F7916B60812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687129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4</a:t>
            </a:r>
          </a:p>
        </p:txBody>
      </p:sp>
      <p:sp>
        <p:nvSpPr>
          <p:cNvPr id="36" name="Ellips 35">
            <a:hlinkClick r:id="rId6" action="ppaction://hlinksldjump"/>
            <a:extLst>
              <a:ext uri="{FF2B5EF4-FFF2-40B4-BE49-F238E27FC236}">
                <a16:creationId xmlns:a16="http://schemas.microsoft.com/office/drawing/2014/main" id="{8BC6C686-811E-144B-89AF-844E3C9C1E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912940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37" name="Ellips 36">
            <a:hlinkClick r:id="rId7" action="ppaction://hlinksldjump"/>
            <a:extLst>
              <a:ext uri="{FF2B5EF4-FFF2-40B4-BE49-F238E27FC236}">
                <a16:creationId xmlns:a16="http://schemas.microsoft.com/office/drawing/2014/main" id="{B74ED4CF-54EE-644E-B9FC-58D262E844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138751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38" name="Ellips 37">
            <a:hlinkClick r:id="rId8" action="ppaction://hlinksldjump"/>
            <a:extLst>
              <a:ext uri="{FF2B5EF4-FFF2-40B4-BE49-F238E27FC236}">
                <a16:creationId xmlns:a16="http://schemas.microsoft.com/office/drawing/2014/main" id="{C300245A-18D3-7247-8A4B-D3A27F2181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8364562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39" name="Ellips 38">
            <a:hlinkClick r:id="rId9" action="ppaction://hlinksldjump"/>
            <a:extLst>
              <a:ext uri="{FF2B5EF4-FFF2-40B4-BE49-F238E27FC236}">
                <a16:creationId xmlns:a16="http://schemas.microsoft.com/office/drawing/2014/main" id="{AA9368FF-4451-5548-98D3-FE0DEB0DA6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9590373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40" name="Ellips 39">
            <a:hlinkClick r:id="rId10" action="ppaction://hlinksldjump"/>
            <a:extLst>
              <a:ext uri="{FF2B5EF4-FFF2-40B4-BE49-F238E27FC236}">
                <a16:creationId xmlns:a16="http://schemas.microsoft.com/office/drawing/2014/main" id="{1BFC37B5-EB0B-8445-B6A3-5247E79382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10816184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9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36120C1D-EAF7-7044-BF31-CF3684B741C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75168" y="1537184"/>
            <a:ext cx="1651414" cy="443356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sv-SE" sz="2000" dirty="0">
                <a:latin typeface="+mn-lt"/>
                <a:ea typeface="+mn-ea"/>
                <a:cs typeface="+mn-cs"/>
              </a:rPr>
              <a:t>1. Förarbete</a:t>
            </a:r>
          </a:p>
        </p:txBody>
      </p:sp>
      <p:cxnSp>
        <p:nvCxnSpPr>
          <p:cNvPr id="47" name="Rak 46">
            <a:extLst>
              <a:ext uri="{FF2B5EF4-FFF2-40B4-BE49-F238E27FC236}">
                <a16:creationId xmlns:a16="http://schemas.microsoft.com/office/drawing/2014/main" id="{77EFBBE0-3FF9-EE4A-9519-BFA01A806DD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775167" y="1993644"/>
            <a:ext cx="5611456" cy="0"/>
          </a:xfrm>
          <a:prstGeom prst="line">
            <a:avLst/>
          </a:prstGeom>
          <a:ln w="28575">
            <a:solidFill>
              <a:srgbClr val="007A87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Rektangel 24">
            <a:extLst>
              <a:ext uri="{FF2B5EF4-FFF2-40B4-BE49-F238E27FC236}">
                <a16:creationId xmlns:a16="http://schemas.microsoft.com/office/drawing/2014/main" id="{A5AFDA90-9ADC-9F4A-B3FE-B21873E15FD6}"/>
              </a:ext>
            </a:extLst>
          </p:cNvPr>
          <p:cNvSpPr/>
          <p:nvPr/>
        </p:nvSpPr>
        <p:spPr>
          <a:xfrm>
            <a:off x="775166" y="2215376"/>
            <a:ext cx="5249950" cy="3668889"/>
          </a:xfrm>
          <a:prstGeom prst="rect">
            <a:avLst/>
          </a:prstGeom>
        </p:spPr>
        <p:txBody>
          <a:bodyPr wrap="square" lIns="90000" numCol="1" spcCol="720000">
            <a:spAutoFit/>
          </a:bodyPr>
          <a:lstStyle/>
          <a:p>
            <a:pPr marL="285750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1"/>
              </a:buBlip>
            </a:pPr>
            <a:r>
              <a:rPr lang="sv-SE" dirty="0"/>
              <a:t>Definiera syfte, hur/till vad data ska användas.</a:t>
            </a:r>
          </a:p>
          <a:p>
            <a:pPr marL="285750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1"/>
              </a:buBlip>
            </a:pPr>
            <a:r>
              <a:rPr lang="sv-SE" dirty="0"/>
              <a:t>Identifiera forskningshuvudman.</a:t>
            </a:r>
          </a:p>
          <a:p>
            <a:pPr marL="285750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1"/>
              </a:buBlip>
            </a:pPr>
            <a:r>
              <a:rPr lang="sv-SE" dirty="0"/>
              <a:t>Ta fram projektplan (tidsplan, vad som önskas, ansvariga etc.).  </a:t>
            </a:r>
          </a:p>
          <a:p>
            <a:pPr marL="285750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1"/>
              </a:buBlip>
            </a:pPr>
            <a:r>
              <a:rPr lang="sv-SE" dirty="0"/>
              <a:t>Ta ställning till om aktiviteten ryms inom ramen för offentlighetsprincipen, d.v.s. utlämning av allmän handling.  </a:t>
            </a:r>
          </a:p>
          <a:p>
            <a:pPr marL="285750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1"/>
              </a:buBlip>
            </a:pPr>
            <a:r>
              <a:rPr lang="sv-SE" dirty="0"/>
              <a:t>Identifiera typ av samverkan enligt överenskommelsen (ÖK). </a:t>
            </a:r>
          </a:p>
        </p:txBody>
      </p:sp>
      <p:sp>
        <p:nvSpPr>
          <p:cNvPr id="42" name="Rektangel med rundade hörn 41">
            <a:hlinkClick r:id="rId12"/>
            <a:extLst>
              <a:ext uri="{FF2B5EF4-FFF2-40B4-BE49-F238E27FC236}">
                <a16:creationId xmlns:a16="http://schemas.microsoft.com/office/drawing/2014/main" id="{51187E5B-9308-2D4E-BF06-290FA0F96F08}"/>
              </a:ext>
            </a:extLst>
          </p:cNvPr>
          <p:cNvSpPr/>
          <p:nvPr/>
        </p:nvSpPr>
        <p:spPr>
          <a:xfrm>
            <a:off x="1132152" y="5926235"/>
            <a:ext cx="2283908" cy="380563"/>
          </a:xfrm>
          <a:prstGeom prst="roundRect">
            <a:avLst/>
          </a:prstGeom>
          <a:solidFill>
            <a:srgbClr val="007A87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schemeClr val="tx1"/>
                </a:solidFill>
              </a:rPr>
              <a:t>Läs mer om ÖK här</a:t>
            </a:r>
          </a:p>
        </p:txBody>
      </p:sp>
      <p:pic>
        <p:nvPicPr>
          <p:cNvPr id="43" name="Bildobjekt 42" descr="Handikon som pekar mot länk.">
            <a:extLst>
              <a:ext uri="{FF2B5EF4-FFF2-40B4-BE49-F238E27FC236}">
                <a16:creationId xmlns:a16="http://schemas.microsoft.com/office/drawing/2014/main" id="{E29FF4E5-E22F-FE46-93F3-FE91618C0E71}"/>
              </a:ext>
            </a:extLst>
          </p:cNvPr>
          <p:cNvPicPr>
            <a:picLocks noChangeAspect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601" y="6085766"/>
            <a:ext cx="531434" cy="442064"/>
          </a:xfrm>
          <a:prstGeom prst="rect">
            <a:avLst/>
          </a:prstGeom>
        </p:spPr>
      </p:pic>
      <p:sp>
        <p:nvSpPr>
          <p:cNvPr id="44" name="Rektangel 43">
            <a:extLst>
              <a:ext uri="{FF2B5EF4-FFF2-40B4-BE49-F238E27FC236}">
                <a16:creationId xmlns:a16="http://schemas.microsoft.com/office/drawing/2014/main" id="{205324B2-C650-DF45-85C7-ABA0BB002A4A}"/>
              </a:ext>
            </a:extLst>
          </p:cNvPr>
          <p:cNvSpPr/>
          <p:nvPr/>
        </p:nvSpPr>
        <p:spPr>
          <a:xfrm>
            <a:off x="6592958" y="2215375"/>
            <a:ext cx="4823876" cy="2696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1"/>
              </a:buBlip>
            </a:pPr>
            <a:r>
              <a:rPr lang="sv-SE" dirty="0"/>
              <a:t>Ta ställning till om etiskt godkännande kommer att behövas.  </a:t>
            </a:r>
          </a:p>
          <a:p>
            <a:pPr marL="285750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1"/>
              </a:buBlip>
            </a:pPr>
            <a:r>
              <a:rPr lang="sv-SE" dirty="0"/>
              <a:t>Identifiera eventuell koppling till andra datakällor och behov av samkörning.</a:t>
            </a:r>
          </a:p>
          <a:p>
            <a:pPr marL="285750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1"/>
              </a:buBlip>
            </a:pPr>
            <a:r>
              <a:rPr lang="sv-SE" dirty="0"/>
              <a:t>Inhämta viktig information om registret på registrets hemsida och/eller RUT (Register </a:t>
            </a:r>
            <a:r>
              <a:rPr lang="sv-SE" dirty="0" err="1"/>
              <a:t>Utiliser</a:t>
            </a:r>
            <a:r>
              <a:rPr lang="sv-SE" dirty="0"/>
              <a:t> </a:t>
            </a:r>
            <a:r>
              <a:rPr lang="sv-SE" dirty="0" err="1"/>
              <a:t>Tool</a:t>
            </a:r>
            <a:r>
              <a:rPr lang="sv-SE" dirty="0"/>
              <a:t>).</a:t>
            </a:r>
          </a:p>
        </p:txBody>
      </p:sp>
      <p:sp>
        <p:nvSpPr>
          <p:cNvPr id="45" name="Rektangel med rundade hörn 44">
            <a:hlinkClick r:id="rId14"/>
            <a:extLst>
              <a:ext uri="{FF2B5EF4-FFF2-40B4-BE49-F238E27FC236}">
                <a16:creationId xmlns:a16="http://schemas.microsoft.com/office/drawing/2014/main" id="{A3927EF1-C158-6F4A-963E-A3F3E01BA04E}"/>
              </a:ext>
            </a:extLst>
          </p:cNvPr>
          <p:cNvSpPr/>
          <p:nvPr/>
        </p:nvSpPr>
        <p:spPr>
          <a:xfrm>
            <a:off x="6958794" y="5054871"/>
            <a:ext cx="2452717" cy="380563"/>
          </a:xfrm>
          <a:prstGeom prst="roundRect">
            <a:avLst/>
          </a:prstGeom>
          <a:solidFill>
            <a:srgbClr val="007A87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schemeClr val="tx1"/>
                </a:solidFill>
              </a:rPr>
              <a:t>Läs mer om RUT här</a:t>
            </a:r>
          </a:p>
        </p:txBody>
      </p:sp>
      <p:pic>
        <p:nvPicPr>
          <p:cNvPr id="46" name="Bildobjekt 45" descr="Handikon som pekar mot länk.">
            <a:extLst>
              <a:ext uri="{FF2B5EF4-FFF2-40B4-BE49-F238E27FC236}">
                <a16:creationId xmlns:a16="http://schemas.microsoft.com/office/drawing/2014/main" id="{C49609C6-94D6-FD47-AB0D-0D3A3670262C}"/>
              </a:ext>
            </a:extLst>
          </p:cNvPr>
          <p:cNvPicPr>
            <a:picLocks noChangeAspect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1417" y="5214402"/>
            <a:ext cx="531434" cy="442064"/>
          </a:xfrm>
          <a:prstGeom prst="rect">
            <a:avLst/>
          </a:prstGeom>
        </p:spPr>
      </p:pic>
      <p:sp>
        <p:nvSpPr>
          <p:cNvPr id="2" name="Rektangel 1">
            <a:extLst>
              <a:ext uri="{FF2B5EF4-FFF2-40B4-BE49-F238E27FC236}">
                <a16:creationId xmlns:a16="http://schemas.microsoft.com/office/drawing/2014/main" id="{D89E8B56-9EDE-2747-8FB1-80FA118B55E6}"/>
              </a:ext>
            </a:extLst>
          </p:cNvPr>
          <p:cNvSpPr/>
          <p:nvPr/>
        </p:nvSpPr>
        <p:spPr>
          <a:xfrm>
            <a:off x="10808901" y="1248190"/>
            <a:ext cx="11496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b="1" dirty="0">
                <a:solidFill>
                  <a:srgbClr val="007A87"/>
                </a:solidFill>
              </a:rPr>
              <a:t>Processflöde</a:t>
            </a:r>
          </a:p>
        </p:txBody>
      </p:sp>
      <p:pic>
        <p:nvPicPr>
          <p:cNvPr id="52" name="Bildobjekt 51" descr="Menyikon.">
            <a:hlinkClick r:id="rId15" action="ppaction://hlinksldjump"/>
            <a:extLst>
              <a:ext uri="{FF2B5EF4-FFF2-40B4-BE49-F238E27FC236}">
                <a16:creationId xmlns:a16="http://schemas.microsoft.com/office/drawing/2014/main" id="{4337F3A6-77F8-7540-B630-BE446B701691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1783" y="1561682"/>
            <a:ext cx="355600" cy="241300"/>
          </a:xfrm>
          <a:prstGeom prst="rect">
            <a:avLst/>
          </a:prstGeom>
        </p:spPr>
      </p:pic>
      <p:pic>
        <p:nvPicPr>
          <p:cNvPr id="26" name="Bildobjekt 25" descr="Handikon som pekar mot meny.">
            <a:extLst>
              <a:ext uri="{FF2B5EF4-FFF2-40B4-BE49-F238E27FC236}">
                <a16:creationId xmlns:a16="http://schemas.microsoft.com/office/drawing/2014/main" id="{B316EDF5-E933-8D46-AD15-B0936692E92F}"/>
              </a:ext>
            </a:extLst>
          </p:cNvPr>
          <p:cNvPicPr>
            <a:picLocks noChangeAspect="1"/>
          </p:cNvPicPr>
          <p:nvPr/>
        </p:nvPicPr>
        <p:blipFill>
          <a:blip r:embed="rId1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2092" y="1861105"/>
            <a:ext cx="369971" cy="307754"/>
          </a:xfrm>
          <a:prstGeom prst="rect">
            <a:avLst/>
          </a:prstGeom>
        </p:spPr>
      </p:pic>
      <p:pic>
        <p:nvPicPr>
          <p:cNvPr id="48" name="Bildobjekt 47">
            <a:extLst>
              <a:ext uri="{FF2B5EF4-FFF2-40B4-BE49-F238E27FC236}">
                <a16:creationId xmlns:a16="http://schemas.microsoft.com/office/drawing/2014/main" id="{8E130FFF-B794-AE42-B579-E072CCA41D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18" cstate="hq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626" y="5133422"/>
            <a:ext cx="1497518" cy="14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766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42F485F6-97BC-0E4B-BD46-82FF53BAD1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12192000" cy="1026459"/>
          </a:xfrm>
          <a:prstGeom prst="rect">
            <a:avLst/>
          </a:prstGeom>
          <a:solidFill>
            <a:srgbClr val="DBEAED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2" name="Rak 11">
            <a:extLst>
              <a:ext uri="{FF2B5EF4-FFF2-40B4-BE49-F238E27FC236}">
                <a16:creationId xmlns:a16="http://schemas.microsoft.com/office/drawing/2014/main" id="{85499BF3-7359-324E-888B-1BBC5C6DDD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  <a:stCxn id="4" idx="1"/>
            <a:endCxn id="4" idx="3"/>
          </p:cNvCxnSpPr>
          <p:nvPr/>
        </p:nvCxnSpPr>
        <p:spPr>
          <a:xfrm>
            <a:off x="0" y="513230"/>
            <a:ext cx="12192000" cy="0"/>
          </a:xfrm>
          <a:prstGeom prst="line">
            <a:avLst/>
          </a:prstGeom>
          <a:ln w="25400">
            <a:solidFill>
              <a:srgbClr val="007A87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Ellips 36">
            <a:hlinkClick r:id="rId3" action="ppaction://hlinksldjump"/>
            <a:extLst>
              <a:ext uri="{FF2B5EF4-FFF2-40B4-BE49-F238E27FC236}">
                <a16:creationId xmlns:a16="http://schemas.microsoft.com/office/drawing/2014/main" id="{D46DC07D-9C7D-0547-8896-65C314D99B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1009696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39" name="Ellips 38">
            <a:extLst>
              <a:ext uri="{FF2B5EF4-FFF2-40B4-BE49-F238E27FC236}">
                <a16:creationId xmlns:a16="http://schemas.microsoft.com/office/drawing/2014/main" id="{77483B7C-068A-E14F-BB52-BC59D552933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159041" y="253704"/>
            <a:ext cx="519052" cy="519052"/>
          </a:xfrm>
          <a:prstGeom prst="ellipse">
            <a:avLst/>
          </a:prstGeom>
          <a:solidFill>
            <a:srgbClr val="007A87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rtlCol="0" anchor="ctr"/>
          <a:lstStyle/>
          <a:p>
            <a:pPr algn="ctr"/>
            <a:r>
              <a:rPr lang="sv-SE" sz="2400" b="1" dirty="0"/>
              <a:t>2</a:t>
            </a:r>
          </a:p>
        </p:txBody>
      </p:sp>
      <p:sp>
        <p:nvSpPr>
          <p:cNvPr id="40" name="Ellips 39">
            <a:hlinkClick r:id="rId4" action="ppaction://hlinksldjump"/>
            <a:extLst>
              <a:ext uri="{FF2B5EF4-FFF2-40B4-BE49-F238E27FC236}">
                <a16:creationId xmlns:a16="http://schemas.microsoft.com/office/drawing/2014/main" id="{F4BC7A39-FD3B-EE4B-B20A-ED0CE8FF42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3461318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42" name="Ellips 41">
            <a:hlinkClick r:id="rId5" action="ppaction://hlinksldjump"/>
            <a:extLst>
              <a:ext uri="{FF2B5EF4-FFF2-40B4-BE49-F238E27FC236}">
                <a16:creationId xmlns:a16="http://schemas.microsoft.com/office/drawing/2014/main" id="{A3C0CBD7-8EBB-1443-9812-06746A670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687129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4</a:t>
            </a:r>
          </a:p>
        </p:txBody>
      </p:sp>
      <p:sp>
        <p:nvSpPr>
          <p:cNvPr id="43" name="Ellips 42">
            <a:hlinkClick r:id="rId6" action="ppaction://hlinksldjump"/>
            <a:extLst>
              <a:ext uri="{FF2B5EF4-FFF2-40B4-BE49-F238E27FC236}">
                <a16:creationId xmlns:a16="http://schemas.microsoft.com/office/drawing/2014/main" id="{F4507818-D0F6-DF45-8248-88CA06D76C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912940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45" name="Ellips 44">
            <a:hlinkClick r:id="rId7" action="ppaction://hlinksldjump"/>
            <a:extLst>
              <a:ext uri="{FF2B5EF4-FFF2-40B4-BE49-F238E27FC236}">
                <a16:creationId xmlns:a16="http://schemas.microsoft.com/office/drawing/2014/main" id="{DD97947B-7762-0D44-B396-373DD1B166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138751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6" name="Ellips 45">
            <a:hlinkClick r:id="rId8" action="ppaction://hlinksldjump"/>
            <a:extLst>
              <a:ext uri="{FF2B5EF4-FFF2-40B4-BE49-F238E27FC236}">
                <a16:creationId xmlns:a16="http://schemas.microsoft.com/office/drawing/2014/main" id="{C8630474-0EAE-F344-B3EC-6D12E1DF12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8364562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47" name="Ellips 46">
            <a:hlinkClick r:id="rId9" action="ppaction://hlinksldjump"/>
            <a:extLst>
              <a:ext uri="{FF2B5EF4-FFF2-40B4-BE49-F238E27FC236}">
                <a16:creationId xmlns:a16="http://schemas.microsoft.com/office/drawing/2014/main" id="{B47E43B1-9459-C544-9EF7-AF3E8073C28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9590373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48" name="Ellips 47">
            <a:hlinkClick r:id="rId10" action="ppaction://hlinksldjump"/>
            <a:extLst>
              <a:ext uri="{FF2B5EF4-FFF2-40B4-BE49-F238E27FC236}">
                <a16:creationId xmlns:a16="http://schemas.microsoft.com/office/drawing/2014/main" id="{5DD96796-5BB5-F643-A14D-607C8AB06E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10816184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9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48BF754-6AE0-554B-A19D-EF4B18D4F46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75166" y="1789719"/>
            <a:ext cx="5611457" cy="39778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sv-SE" sz="2000" dirty="0">
                <a:latin typeface="+mn-lt"/>
                <a:ea typeface="+mn-ea"/>
                <a:cs typeface="+mn-cs"/>
              </a:rPr>
              <a:t>2. Etablera tidig kontakt med registerhållare</a:t>
            </a:r>
          </a:p>
        </p:txBody>
      </p:sp>
      <p:cxnSp>
        <p:nvCxnSpPr>
          <p:cNvPr id="21" name="Rak 20">
            <a:extLst>
              <a:ext uri="{FF2B5EF4-FFF2-40B4-BE49-F238E27FC236}">
                <a16:creationId xmlns:a16="http://schemas.microsoft.com/office/drawing/2014/main" id="{1B0802D6-6822-0044-9A6A-1A706C80DE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775167" y="2241942"/>
            <a:ext cx="5611456" cy="0"/>
          </a:xfrm>
          <a:prstGeom prst="line">
            <a:avLst/>
          </a:prstGeom>
          <a:ln w="28575">
            <a:solidFill>
              <a:srgbClr val="007A87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8" name="Rektangel 37">
            <a:extLst>
              <a:ext uri="{FF2B5EF4-FFF2-40B4-BE49-F238E27FC236}">
                <a16:creationId xmlns:a16="http://schemas.microsoft.com/office/drawing/2014/main" id="{23C68FCF-EDFC-4B48-A022-9D2719FDD4E0}"/>
              </a:ext>
            </a:extLst>
          </p:cNvPr>
          <p:cNvSpPr/>
          <p:nvPr/>
        </p:nvSpPr>
        <p:spPr>
          <a:xfrm>
            <a:off x="775167" y="2463674"/>
            <a:ext cx="4952773" cy="1058944"/>
          </a:xfrm>
          <a:prstGeom prst="rect">
            <a:avLst/>
          </a:prstGeom>
        </p:spPr>
        <p:txBody>
          <a:bodyPr wrap="square" lIns="90000" numCol="1" spcCol="720000">
            <a:spAutoFit/>
          </a:bodyPr>
          <a:lstStyle/>
          <a:p>
            <a:pPr marL="285750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1"/>
              </a:buBlip>
            </a:pPr>
            <a:r>
              <a:rPr lang="sv-SE" dirty="0"/>
              <a:t>Ta reda på om registret kan leverera det som behövs eller om data kan tillhandahållas på annat sätt. 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9ACFFEC3-494B-4D4E-B9D4-8698B4AE83AF}"/>
              </a:ext>
            </a:extLst>
          </p:cNvPr>
          <p:cNvSpPr/>
          <p:nvPr/>
        </p:nvSpPr>
        <p:spPr>
          <a:xfrm>
            <a:off x="775166" y="3656697"/>
            <a:ext cx="5137773" cy="23639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2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2"/>
              </a:buBlip>
            </a:pPr>
            <a:r>
              <a:rPr lang="sv-SE" dirty="0"/>
              <a:t>Om ja, efterfråga en ungefärlig tidsuppskattning.  </a:t>
            </a:r>
          </a:p>
          <a:p>
            <a:pPr marL="742950" lvl="2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2"/>
              </a:buBlip>
            </a:pPr>
            <a:r>
              <a:rPr lang="sv-SE" dirty="0"/>
              <a:t>Om ja, efterfråga en ungefärlig totalkostnad.  </a:t>
            </a:r>
          </a:p>
          <a:p>
            <a:pPr marL="742950" lvl="2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2"/>
              </a:buBlip>
            </a:pPr>
            <a:r>
              <a:rPr lang="sv-SE" dirty="0"/>
              <a:t>Om nej, efterfråga var informationen finns istället. 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6266993D-E1E5-9542-9B8F-2AA52CABFAE8}"/>
              </a:ext>
            </a:extLst>
          </p:cNvPr>
          <p:cNvSpPr/>
          <p:nvPr/>
        </p:nvSpPr>
        <p:spPr>
          <a:xfrm>
            <a:off x="6411092" y="2457946"/>
            <a:ext cx="4164894" cy="2363917"/>
          </a:xfrm>
          <a:prstGeom prst="rect">
            <a:avLst/>
          </a:prstGeom>
        </p:spPr>
        <p:txBody>
          <a:bodyPr wrap="square" lIns="90000" numCol="1" spcCol="720000">
            <a:spAutoFit/>
          </a:bodyPr>
          <a:lstStyle/>
          <a:p>
            <a:pPr marL="285750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1"/>
              </a:buBlip>
            </a:pPr>
            <a:r>
              <a:rPr lang="sv-SE" dirty="0"/>
              <a:t>Stäm av lämplighet för studien (innehåll och kvalitet).  </a:t>
            </a:r>
          </a:p>
          <a:p>
            <a:pPr marL="285750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1"/>
              </a:buBlip>
            </a:pPr>
            <a:r>
              <a:rPr lang="sv-SE" dirty="0"/>
              <a:t>Ta reda på om det finns samstämmighet gällande samverkanstypen.  </a:t>
            </a:r>
          </a:p>
          <a:p>
            <a:pPr marL="285750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1"/>
              </a:buBlip>
            </a:pPr>
            <a:endParaRPr lang="sv-SE" dirty="0"/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13D9EB9A-FF7F-0540-901B-421DBD5EC0DA}"/>
              </a:ext>
            </a:extLst>
          </p:cNvPr>
          <p:cNvSpPr/>
          <p:nvPr/>
        </p:nvSpPr>
        <p:spPr>
          <a:xfrm>
            <a:off x="10808901" y="1248190"/>
            <a:ext cx="11496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b="1" dirty="0">
                <a:solidFill>
                  <a:srgbClr val="007A87"/>
                </a:solidFill>
              </a:rPr>
              <a:t>Processflöde</a:t>
            </a:r>
          </a:p>
        </p:txBody>
      </p:sp>
      <p:pic>
        <p:nvPicPr>
          <p:cNvPr id="26" name="Bildobjekt 25" descr="Menyikon.">
            <a:hlinkClick r:id="rId13" action="ppaction://hlinksldjump"/>
            <a:extLst>
              <a:ext uri="{FF2B5EF4-FFF2-40B4-BE49-F238E27FC236}">
                <a16:creationId xmlns:a16="http://schemas.microsoft.com/office/drawing/2014/main" id="{8AC97846-C622-EB4E-9375-61F1A451CA00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1783" y="1561682"/>
            <a:ext cx="355600" cy="241300"/>
          </a:xfrm>
          <a:prstGeom prst="rect">
            <a:avLst/>
          </a:prstGeom>
        </p:spPr>
      </p:pic>
      <p:pic>
        <p:nvPicPr>
          <p:cNvPr id="31" name="Bildobjekt 30" descr="Handikon som pekar mot meny.">
            <a:extLst>
              <a:ext uri="{FF2B5EF4-FFF2-40B4-BE49-F238E27FC236}">
                <a16:creationId xmlns:a16="http://schemas.microsoft.com/office/drawing/2014/main" id="{7B7D17D9-4A32-564F-A322-B9A15096FFC4}"/>
              </a:ext>
            </a:extLst>
          </p:cNvPr>
          <p:cNvPicPr>
            <a:picLocks noChangeAspect="1"/>
          </p:cNvPicPr>
          <p:nvPr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2092" y="1861105"/>
            <a:ext cx="369971" cy="307754"/>
          </a:xfrm>
          <a:prstGeom prst="rect">
            <a:avLst/>
          </a:prstGeom>
        </p:spPr>
      </p:pic>
      <p:pic>
        <p:nvPicPr>
          <p:cNvPr id="44" name="Bildobjekt 43">
            <a:extLst>
              <a:ext uri="{FF2B5EF4-FFF2-40B4-BE49-F238E27FC236}">
                <a16:creationId xmlns:a16="http://schemas.microsoft.com/office/drawing/2014/main" id="{69E619AA-3170-8A42-934D-6CB2116332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626" y="5133422"/>
            <a:ext cx="1497518" cy="14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113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42F485F6-97BC-0E4B-BD46-82FF53BAD1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12192000" cy="1026459"/>
          </a:xfrm>
          <a:prstGeom prst="rect">
            <a:avLst/>
          </a:prstGeom>
          <a:solidFill>
            <a:srgbClr val="DBEAED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2" name="Rak 11">
            <a:extLst>
              <a:ext uri="{FF2B5EF4-FFF2-40B4-BE49-F238E27FC236}">
                <a16:creationId xmlns:a16="http://schemas.microsoft.com/office/drawing/2014/main" id="{85499BF3-7359-324E-888B-1BBC5C6DDD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  <a:stCxn id="4" idx="1"/>
            <a:endCxn id="4" idx="3"/>
          </p:cNvCxnSpPr>
          <p:nvPr/>
        </p:nvCxnSpPr>
        <p:spPr>
          <a:xfrm>
            <a:off x="0" y="513230"/>
            <a:ext cx="12192000" cy="0"/>
          </a:xfrm>
          <a:prstGeom prst="line">
            <a:avLst/>
          </a:prstGeom>
          <a:ln w="25400">
            <a:solidFill>
              <a:srgbClr val="007A87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Ellips 36">
            <a:hlinkClick r:id="rId3" action="ppaction://hlinksldjump"/>
            <a:extLst>
              <a:ext uri="{FF2B5EF4-FFF2-40B4-BE49-F238E27FC236}">
                <a16:creationId xmlns:a16="http://schemas.microsoft.com/office/drawing/2014/main" id="{D46DC07D-9C7D-0547-8896-65C314D99B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1009696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28" name="Ellips 27">
            <a:hlinkClick r:id="rId4" action="ppaction://hlinksldjump"/>
            <a:extLst>
              <a:ext uri="{FF2B5EF4-FFF2-40B4-BE49-F238E27FC236}">
                <a16:creationId xmlns:a16="http://schemas.microsoft.com/office/drawing/2014/main" id="{4DE6B9D0-48F4-314E-B091-E3F7F66485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235507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43" name="Ellips 42">
            <a:extLst>
              <a:ext uri="{FF2B5EF4-FFF2-40B4-BE49-F238E27FC236}">
                <a16:creationId xmlns:a16="http://schemas.microsoft.com/office/drawing/2014/main" id="{2050062A-0D4C-EB44-847C-4052D202A6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3384852" y="253704"/>
            <a:ext cx="519052" cy="519052"/>
          </a:xfrm>
          <a:prstGeom prst="ellipse">
            <a:avLst/>
          </a:prstGeom>
          <a:solidFill>
            <a:srgbClr val="007A87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rtlCol="0" anchor="ctr"/>
          <a:lstStyle/>
          <a:p>
            <a:pPr algn="ctr"/>
            <a:r>
              <a:rPr lang="sv-SE" sz="2400" b="1" dirty="0"/>
              <a:t>3</a:t>
            </a:r>
          </a:p>
        </p:txBody>
      </p:sp>
      <p:sp>
        <p:nvSpPr>
          <p:cNvPr id="46" name="Ellips 45">
            <a:hlinkClick r:id="rId5" action="ppaction://hlinksldjump"/>
            <a:extLst>
              <a:ext uri="{FF2B5EF4-FFF2-40B4-BE49-F238E27FC236}">
                <a16:creationId xmlns:a16="http://schemas.microsoft.com/office/drawing/2014/main" id="{A78777DA-091E-5248-B141-D9DAE8BFB0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687129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4</a:t>
            </a:r>
          </a:p>
        </p:txBody>
      </p:sp>
      <p:sp>
        <p:nvSpPr>
          <p:cNvPr id="47" name="Ellips 46">
            <a:hlinkClick r:id="rId6" action="ppaction://hlinksldjump"/>
            <a:extLst>
              <a:ext uri="{FF2B5EF4-FFF2-40B4-BE49-F238E27FC236}">
                <a16:creationId xmlns:a16="http://schemas.microsoft.com/office/drawing/2014/main" id="{5E753073-07E1-4B48-8EF4-7FFD3042E3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912940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48" name="Ellips 47">
            <a:hlinkClick r:id="rId7" action="ppaction://hlinksldjump"/>
            <a:extLst>
              <a:ext uri="{FF2B5EF4-FFF2-40B4-BE49-F238E27FC236}">
                <a16:creationId xmlns:a16="http://schemas.microsoft.com/office/drawing/2014/main" id="{F3883EC3-AEA7-F546-AD13-C8AFE713D0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138751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9" name="Ellips 48">
            <a:hlinkClick r:id="rId8" action="ppaction://hlinksldjump"/>
            <a:extLst>
              <a:ext uri="{FF2B5EF4-FFF2-40B4-BE49-F238E27FC236}">
                <a16:creationId xmlns:a16="http://schemas.microsoft.com/office/drawing/2014/main" id="{DF2DFAEA-8AD7-BE4A-A592-EB285ACC6E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8364562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50" name="Ellips 49">
            <a:hlinkClick r:id="rId9" action="ppaction://hlinksldjump"/>
            <a:extLst>
              <a:ext uri="{FF2B5EF4-FFF2-40B4-BE49-F238E27FC236}">
                <a16:creationId xmlns:a16="http://schemas.microsoft.com/office/drawing/2014/main" id="{C8B7A573-8B05-3A4C-912E-885361EBDC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9590373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51" name="Ellips 50">
            <a:hlinkClick r:id="rId10" action="ppaction://hlinksldjump"/>
            <a:extLst>
              <a:ext uri="{FF2B5EF4-FFF2-40B4-BE49-F238E27FC236}">
                <a16:creationId xmlns:a16="http://schemas.microsoft.com/office/drawing/2014/main" id="{2B8AAF5B-7C27-7641-A1C1-1C9A29DCAD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10816184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9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5DAC8B3-9CB3-BD44-B871-2F86BBA2B72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75167" y="1792438"/>
            <a:ext cx="5320834" cy="403329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sv-SE" sz="2000" dirty="0">
                <a:latin typeface="+mn-lt"/>
                <a:ea typeface="+mn-ea"/>
                <a:cs typeface="+mn-cs"/>
              </a:rPr>
              <a:t>3. Ansök om etiskt godkännande</a:t>
            </a:r>
          </a:p>
        </p:txBody>
      </p:sp>
      <p:cxnSp>
        <p:nvCxnSpPr>
          <p:cNvPr id="21" name="Rak 20">
            <a:extLst>
              <a:ext uri="{FF2B5EF4-FFF2-40B4-BE49-F238E27FC236}">
                <a16:creationId xmlns:a16="http://schemas.microsoft.com/office/drawing/2014/main" id="{1B0802D6-6822-0044-9A6A-1A706C80DE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775167" y="2241942"/>
            <a:ext cx="5611456" cy="0"/>
          </a:xfrm>
          <a:prstGeom prst="line">
            <a:avLst/>
          </a:prstGeom>
          <a:ln w="28575">
            <a:solidFill>
              <a:srgbClr val="007A87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8" name="Rektangel 37">
            <a:extLst>
              <a:ext uri="{FF2B5EF4-FFF2-40B4-BE49-F238E27FC236}">
                <a16:creationId xmlns:a16="http://schemas.microsoft.com/office/drawing/2014/main" id="{23C68FCF-EDFC-4B48-A022-9D2719FDD4E0}"/>
              </a:ext>
            </a:extLst>
          </p:cNvPr>
          <p:cNvSpPr/>
          <p:nvPr/>
        </p:nvSpPr>
        <p:spPr>
          <a:xfrm>
            <a:off x="775166" y="2463674"/>
            <a:ext cx="7092927" cy="726546"/>
          </a:xfrm>
          <a:prstGeom prst="rect">
            <a:avLst/>
          </a:prstGeom>
        </p:spPr>
        <p:txBody>
          <a:bodyPr wrap="square" lIns="90000" numCol="1" spcCol="720000">
            <a:spAutoFit/>
          </a:bodyPr>
          <a:lstStyle/>
          <a:p>
            <a:pPr marL="285750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1"/>
              </a:buBlip>
            </a:pPr>
            <a:r>
              <a:rPr lang="sv-SE" dirty="0"/>
              <a:t>Om etiskt godkännande behövs, gör en ansökan hos Etikprövningsmyndigheten (EPM). </a:t>
            </a:r>
          </a:p>
        </p:txBody>
      </p:sp>
      <p:sp>
        <p:nvSpPr>
          <p:cNvPr id="23" name="Rektangel med rundade hörn 22">
            <a:hlinkClick r:id="rId12"/>
            <a:extLst>
              <a:ext uri="{FF2B5EF4-FFF2-40B4-BE49-F238E27FC236}">
                <a16:creationId xmlns:a16="http://schemas.microsoft.com/office/drawing/2014/main" id="{29BF6CFE-E955-CD4D-8B8F-758785ABEC73}"/>
              </a:ext>
            </a:extLst>
          </p:cNvPr>
          <p:cNvSpPr/>
          <p:nvPr/>
        </p:nvSpPr>
        <p:spPr>
          <a:xfrm>
            <a:off x="1132153" y="3298595"/>
            <a:ext cx="2404678" cy="380563"/>
          </a:xfrm>
          <a:prstGeom prst="roundRect">
            <a:avLst/>
          </a:prstGeom>
          <a:solidFill>
            <a:srgbClr val="007A87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 dirty="0">
                <a:solidFill>
                  <a:schemeClr val="tx1"/>
                </a:solidFill>
              </a:rPr>
              <a:t>Läs mer om EPM här</a:t>
            </a:r>
          </a:p>
        </p:txBody>
      </p:sp>
      <p:pic>
        <p:nvPicPr>
          <p:cNvPr id="39" name="Bildobjekt 38" descr="Handikon som pekar mot länk.">
            <a:extLst>
              <a:ext uri="{FF2B5EF4-FFF2-40B4-BE49-F238E27FC236}">
                <a16:creationId xmlns:a16="http://schemas.microsoft.com/office/drawing/2014/main" id="{4FAFD5DE-ECC4-B94F-94E1-74D64D7CDEF4}"/>
              </a:ext>
            </a:extLst>
          </p:cNvPr>
          <p:cNvPicPr>
            <a:picLocks noChangeAspect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114" y="3458126"/>
            <a:ext cx="531434" cy="442064"/>
          </a:xfrm>
          <a:prstGeom prst="rect">
            <a:avLst/>
          </a:prstGeom>
        </p:spPr>
      </p:pic>
      <p:sp>
        <p:nvSpPr>
          <p:cNvPr id="31" name="Rektangel 30">
            <a:extLst>
              <a:ext uri="{FF2B5EF4-FFF2-40B4-BE49-F238E27FC236}">
                <a16:creationId xmlns:a16="http://schemas.microsoft.com/office/drawing/2014/main" id="{64DBD5F0-7815-064F-A292-D13DFFF618C0}"/>
              </a:ext>
            </a:extLst>
          </p:cNvPr>
          <p:cNvSpPr/>
          <p:nvPr/>
        </p:nvSpPr>
        <p:spPr>
          <a:xfrm>
            <a:off x="10808901" y="1248190"/>
            <a:ext cx="11496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b="1" dirty="0">
                <a:solidFill>
                  <a:srgbClr val="007A87"/>
                </a:solidFill>
              </a:rPr>
              <a:t>Processflöde</a:t>
            </a:r>
          </a:p>
        </p:txBody>
      </p:sp>
      <p:pic>
        <p:nvPicPr>
          <p:cNvPr id="26" name="Bildobjekt 25" descr="Menyikon.">
            <a:hlinkClick r:id="rId14" action="ppaction://hlinksldjump"/>
            <a:extLst>
              <a:ext uri="{FF2B5EF4-FFF2-40B4-BE49-F238E27FC236}">
                <a16:creationId xmlns:a16="http://schemas.microsoft.com/office/drawing/2014/main" id="{B2E77A55-DA83-B945-AAE3-3F653E31CAC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1783" y="1561682"/>
            <a:ext cx="355600" cy="241300"/>
          </a:xfrm>
          <a:prstGeom prst="rect">
            <a:avLst/>
          </a:prstGeom>
        </p:spPr>
      </p:pic>
      <p:pic>
        <p:nvPicPr>
          <p:cNvPr id="32" name="Bildobjekt 31" descr="Handikon som pekar mot meny.">
            <a:extLst>
              <a:ext uri="{FF2B5EF4-FFF2-40B4-BE49-F238E27FC236}">
                <a16:creationId xmlns:a16="http://schemas.microsoft.com/office/drawing/2014/main" id="{F64EF1DD-136E-5D44-9009-424DAFB23CA5}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2092" y="1861105"/>
            <a:ext cx="369971" cy="307754"/>
          </a:xfrm>
          <a:prstGeom prst="rect">
            <a:avLst/>
          </a:prstGeom>
        </p:spPr>
      </p:pic>
      <p:pic>
        <p:nvPicPr>
          <p:cNvPr id="44" name="Bildobjekt 43">
            <a:extLst>
              <a:ext uri="{FF2B5EF4-FFF2-40B4-BE49-F238E27FC236}">
                <a16:creationId xmlns:a16="http://schemas.microsoft.com/office/drawing/2014/main" id="{69E619AA-3170-8A42-934D-6CB2116332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17" cstate="hq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626" y="5133422"/>
            <a:ext cx="1497518" cy="14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032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42F485F6-97BC-0E4B-BD46-82FF53BAD1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12192000" cy="1026459"/>
          </a:xfrm>
          <a:prstGeom prst="rect">
            <a:avLst/>
          </a:prstGeom>
          <a:solidFill>
            <a:srgbClr val="DBEAED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2" name="Rak 11">
            <a:extLst>
              <a:ext uri="{FF2B5EF4-FFF2-40B4-BE49-F238E27FC236}">
                <a16:creationId xmlns:a16="http://schemas.microsoft.com/office/drawing/2014/main" id="{85499BF3-7359-324E-888B-1BBC5C6DDD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  <a:stCxn id="4" idx="1"/>
            <a:endCxn id="4" idx="3"/>
          </p:cNvCxnSpPr>
          <p:nvPr/>
        </p:nvCxnSpPr>
        <p:spPr>
          <a:xfrm>
            <a:off x="0" y="513230"/>
            <a:ext cx="12192000" cy="0"/>
          </a:xfrm>
          <a:prstGeom prst="line">
            <a:avLst/>
          </a:prstGeom>
          <a:ln w="25400">
            <a:solidFill>
              <a:srgbClr val="007A87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Ellips 48">
            <a:hlinkClick r:id="rId3" action="ppaction://hlinksldjump"/>
            <a:extLst>
              <a:ext uri="{FF2B5EF4-FFF2-40B4-BE49-F238E27FC236}">
                <a16:creationId xmlns:a16="http://schemas.microsoft.com/office/drawing/2014/main" id="{7F9DD207-6A23-E448-A41B-479A0E6F6C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1009696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48" name="Ellips 47">
            <a:hlinkClick r:id="rId4" action="ppaction://hlinksldjump"/>
            <a:extLst>
              <a:ext uri="{FF2B5EF4-FFF2-40B4-BE49-F238E27FC236}">
                <a16:creationId xmlns:a16="http://schemas.microsoft.com/office/drawing/2014/main" id="{BB328146-B884-2141-AA92-8217639844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235507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22" name="Ellips 21">
            <a:hlinkClick r:id="rId5" action="ppaction://hlinksldjump"/>
            <a:extLst>
              <a:ext uri="{FF2B5EF4-FFF2-40B4-BE49-F238E27FC236}">
                <a16:creationId xmlns:a16="http://schemas.microsoft.com/office/drawing/2014/main" id="{B9F10CD5-DB98-A741-AC6A-1AF228A030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3461318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29" name="Ellips 28">
            <a:extLst>
              <a:ext uri="{FF2B5EF4-FFF2-40B4-BE49-F238E27FC236}">
                <a16:creationId xmlns:a16="http://schemas.microsoft.com/office/drawing/2014/main" id="{496E2ACA-C237-2244-A29D-61DCDC56A6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610663" y="253704"/>
            <a:ext cx="519052" cy="519052"/>
          </a:xfrm>
          <a:prstGeom prst="ellipse">
            <a:avLst/>
          </a:prstGeom>
          <a:solidFill>
            <a:srgbClr val="007A87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rtlCol="0" anchor="ctr"/>
          <a:lstStyle/>
          <a:p>
            <a:pPr algn="ctr"/>
            <a:r>
              <a:rPr lang="sv-SE" sz="2400" b="1" dirty="0"/>
              <a:t>4</a:t>
            </a:r>
          </a:p>
        </p:txBody>
      </p:sp>
      <p:sp>
        <p:nvSpPr>
          <p:cNvPr id="41" name="Ellips 40">
            <a:hlinkClick r:id="rId6" action="ppaction://hlinksldjump"/>
            <a:extLst>
              <a:ext uri="{FF2B5EF4-FFF2-40B4-BE49-F238E27FC236}">
                <a16:creationId xmlns:a16="http://schemas.microsoft.com/office/drawing/2014/main" id="{C98A4071-7727-F24D-BADF-B5B4E05D6F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912940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5</a:t>
            </a:r>
          </a:p>
        </p:txBody>
      </p:sp>
      <p:sp>
        <p:nvSpPr>
          <p:cNvPr id="42" name="Ellips 41">
            <a:hlinkClick r:id="rId7" action="ppaction://hlinksldjump"/>
            <a:extLst>
              <a:ext uri="{FF2B5EF4-FFF2-40B4-BE49-F238E27FC236}">
                <a16:creationId xmlns:a16="http://schemas.microsoft.com/office/drawing/2014/main" id="{42FE2F1B-58FC-1240-AAA0-E6EB291882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138751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45" name="Ellips 44">
            <a:hlinkClick r:id="rId8" action="ppaction://hlinksldjump"/>
            <a:extLst>
              <a:ext uri="{FF2B5EF4-FFF2-40B4-BE49-F238E27FC236}">
                <a16:creationId xmlns:a16="http://schemas.microsoft.com/office/drawing/2014/main" id="{7A179621-C262-B14B-A29D-2AEAE082E9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8364562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46" name="Ellips 45">
            <a:hlinkClick r:id="rId9" action="ppaction://hlinksldjump"/>
            <a:extLst>
              <a:ext uri="{FF2B5EF4-FFF2-40B4-BE49-F238E27FC236}">
                <a16:creationId xmlns:a16="http://schemas.microsoft.com/office/drawing/2014/main" id="{F006ADCF-86A0-D847-94BF-1EEB757DF99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9590373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47" name="Ellips 46">
            <a:hlinkClick r:id="rId10" action="ppaction://hlinksldjump"/>
            <a:extLst>
              <a:ext uri="{FF2B5EF4-FFF2-40B4-BE49-F238E27FC236}">
                <a16:creationId xmlns:a16="http://schemas.microsoft.com/office/drawing/2014/main" id="{EA91BDA0-7A3E-414E-82B5-35A2A08116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10816184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9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2722BD9-C719-7C48-A180-865CEF7E78E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75168" y="1787691"/>
            <a:ext cx="5764970" cy="381166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sv-SE" sz="2000" dirty="0">
                <a:latin typeface="+mn-lt"/>
                <a:ea typeface="+mn-ea"/>
                <a:cs typeface="+mn-cs"/>
              </a:rPr>
              <a:t>4. Ansök om datauttag från registret</a:t>
            </a:r>
          </a:p>
        </p:txBody>
      </p:sp>
      <p:cxnSp>
        <p:nvCxnSpPr>
          <p:cNvPr id="21" name="Rak 20">
            <a:extLst>
              <a:ext uri="{FF2B5EF4-FFF2-40B4-BE49-F238E27FC236}">
                <a16:creationId xmlns:a16="http://schemas.microsoft.com/office/drawing/2014/main" id="{1B0802D6-6822-0044-9A6A-1A706C80DE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775167" y="2241942"/>
            <a:ext cx="5611456" cy="0"/>
          </a:xfrm>
          <a:prstGeom prst="line">
            <a:avLst/>
          </a:prstGeom>
          <a:ln w="28575">
            <a:solidFill>
              <a:srgbClr val="007A87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8" name="Rektangel 37">
            <a:extLst>
              <a:ext uri="{FF2B5EF4-FFF2-40B4-BE49-F238E27FC236}">
                <a16:creationId xmlns:a16="http://schemas.microsoft.com/office/drawing/2014/main" id="{23C68FCF-EDFC-4B48-A022-9D2719FDD4E0}"/>
              </a:ext>
            </a:extLst>
          </p:cNvPr>
          <p:cNvSpPr/>
          <p:nvPr/>
        </p:nvSpPr>
        <p:spPr>
          <a:xfrm>
            <a:off x="775167" y="2463674"/>
            <a:ext cx="5320834" cy="1058944"/>
          </a:xfrm>
          <a:prstGeom prst="rect">
            <a:avLst/>
          </a:prstGeom>
        </p:spPr>
        <p:txBody>
          <a:bodyPr wrap="square" lIns="90000" numCol="1" spcCol="720000">
            <a:spAutoFit/>
          </a:bodyPr>
          <a:lstStyle/>
          <a:p>
            <a:pPr marL="285750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1"/>
              </a:buBlip>
            </a:pPr>
            <a:r>
              <a:rPr lang="sv-SE" dirty="0"/>
              <a:t>Kontakta den CPUA-myndighet (centralt personuppgiftsansvarig myndighet) som är ansvarig för det aktuella registret. </a:t>
            </a: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ED30BA32-00BA-8442-B3C5-1E8309B7F34B}"/>
              </a:ext>
            </a:extLst>
          </p:cNvPr>
          <p:cNvSpPr/>
          <p:nvPr/>
        </p:nvSpPr>
        <p:spPr>
          <a:xfrm>
            <a:off x="10808901" y="1248190"/>
            <a:ext cx="11496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b="1" dirty="0">
                <a:solidFill>
                  <a:srgbClr val="007A87"/>
                </a:solidFill>
              </a:rPr>
              <a:t>Processflöde</a:t>
            </a:r>
          </a:p>
        </p:txBody>
      </p:sp>
      <p:pic>
        <p:nvPicPr>
          <p:cNvPr id="24" name="Bildobjekt 23" descr="Menyikon.">
            <a:hlinkClick r:id="rId12" action="ppaction://hlinksldjump"/>
            <a:extLst>
              <a:ext uri="{FF2B5EF4-FFF2-40B4-BE49-F238E27FC236}">
                <a16:creationId xmlns:a16="http://schemas.microsoft.com/office/drawing/2014/main" id="{D43F013B-7E54-7444-8F69-0CFACB5267A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1783" y="1561682"/>
            <a:ext cx="355600" cy="241300"/>
          </a:xfrm>
          <a:prstGeom prst="rect">
            <a:avLst/>
          </a:prstGeom>
        </p:spPr>
      </p:pic>
      <p:pic>
        <p:nvPicPr>
          <p:cNvPr id="31" name="Bildobjekt 30" descr="Handikon som pekar mot meny.">
            <a:extLst>
              <a:ext uri="{FF2B5EF4-FFF2-40B4-BE49-F238E27FC236}">
                <a16:creationId xmlns:a16="http://schemas.microsoft.com/office/drawing/2014/main" id="{82916E46-F344-E644-AA84-BC6AE4850372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2092" y="1861105"/>
            <a:ext cx="369971" cy="307754"/>
          </a:xfrm>
          <a:prstGeom prst="rect">
            <a:avLst/>
          </a:prstGeom>
        </p:spPr>
      </p:pic>
      <p:pic>
        <p:nvPicPr>
          <p:cNvPr id="44" name="Bildobjekt 43">
            <a:extLst>
              <a:ext uri="{FF2B5EF4-FFF2-40B4-BE49-F238E27FC236}">
                <a16:creationId xmlns:a16="http://schemas.microsoft.com/office/drawing/2014/main" id="{69E619AA-3170-8A42-934D-6CB2116332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15" cstate="hq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626" y="5133422"/>
            <a:ext cx="1497518" cy="14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67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42F485F6-97BC-0E4B-BD46-82FF53BAD1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12192000" cy="1026459"/>
          </a:xfrm>
          <a:prstGeom prst="rect">
            <a:avLst/>
          </a:prstGeom>
          <a:solidFill>
            <a:srgbClr val="DBEAED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2" name="Rak 11">
            <a:extLst>
              <a:ext uri="{FF2B5EF4-FFF2-40B4-BE49-F238E27FC236}">
                <a16:creationId xmlns:a16="http://schemas.microsoft.com/office/drawing/2014/main" id="{85499BF3-7359-324E-888B-1BBC5C6DDD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  <a:stCxn id="4" idx="1"/>
            <a:endCxn id="4" idx="3"/>
          </p:cNvCxnSpPr>
          <p:nvPr/>
        </p:nvCxnSpPr>
        <p:spPr>
          <a:xfrm>
            <a:off x="0" y="513230"/>
            <a:ext cx="12192000" cy="0"/>
          </a:xfrm>
          <a:prstGeom prst="line">
            <a:avLst/>
          </a:prstGeom>
          <a:ln w="25400">
            <a:solidFill>
              <a:srgbClr val="007A87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Ellips 59">
            <a:hlinkClick r:id="rId3" action="ppaction://hlinksldjump"/>
            <a:extLst>
              <a:ext uri="{FF2B5EF4-FFF2-40B4-BE49-F238E27FC236}">
                <a16:creationId xmlns:a16="http://schemas.microsoft.com/office/drawing/2014/main" id="{87B47650-B45D-7644-A389-33FCCDD444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1009696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1</a:t>
            </a:r>
          </a:p>
        </p:txBody>
      </p:sp>
      <p:sp>
        <p:nvSpPr>
          <p:cNvPr id="59" name="Ellips 58">
            <a:hlinkClick r:id="rId4" action="ppaction://hlinksldjump"/>
            <a:extLst>
              <a:ext uri="{FF2B5EF4-FFF2-40B4-BE49-F238E27FC236}">
                <a16:creationId xmlns:a16="http://schemas.microsoft.com/office/drawing/2014/main" id="{04551D00-84D0-C14D-A2F3-292DB0B959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2235507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2</a:t>
            </a:r>
          </a:p>
        </p:txBody>
      </p:sp>
      <p:sp>
        <p:nvSpPr>
          <p:cNvPr id="58" name="Ellips 57">
            <a:hlinkClick r:id="rId5" action="ppaction://hlinksldjump"/>
            <a:extLst>
              <a:ext uri="{FF2B5EF4-FFF2-40B4-BE49-F238E27FC236}">
                <a16:creationId xmlns:a16="http://schemas.microsoft.com/office/drawing/2014/main" id="{3AFC796C-2AA2-7C41-A878-E23E693088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3461318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3</a:t>
            </a:r>
          </a:p>
        </p:txBody>
      </p:sp>
      <p:sp>
        <p:nvSpPr>
          <p:cNvPr id="52" name="Ellips 51">
            <a:hlinkClick r:id="rId6" action="ppaction://hlinksldjump"/>
            <a:extLst>
              <a:ext uri="{FF2B5EF4-FFF2-40B4-BE49-F238E27FC236}">
                <a16:creationId xmlns:a16="http://schemas.microsoft.com/office/drawing/2014/main" id="{1023B731-5555-D149-B6D5-7AC86E07E6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687129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4</a:t>
            </a:r>
          </a:p>
        </p:txBody>
      </p:sp>
      <p:sp>
        <p:nvSpPr>
          <p:cNvPr id="42" name="Ellips 41">
            <a:extLst>
              <a:ext uri="{FF2B5EF4-FFF2-40B4-BE49-F238E27FC236}">
                <a16:creationId xmlns:a16="http://schemas.microsoft.com/office/drawing/2014/main" id="{A601FD2A-3689-5E45-888B-B4DD94FE9D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5836474" y="253704"/>
            <a:ext cx="519052" cy="519052"/>
          </a:xfrm>
          <a:prstGeom prst="ellipse">
            <a:avLst/>
          </a:prstGeom>
          <a:solidFill>
            <a:srgbClr val="007A87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rtlCol="0" anchor="ctr"/>
          <a:lstStyle/>
          <a:p>
            <a:pPr algn="ctr"/>
            <a:r>
              <a:rPr lang="sv-SE" sz="2400" b="1" dirty="0"/>
              <a:t>5</a:t>
            </a:r>
          </a:p>
        </p:txBody>
      </p:sp>
      <p:sp>
        <p:nvSpPr>
          <p:cNvPr id="54" name="Ellips 53">
            <a:hlinkClick r:id="rId7" action="ppaction://hlinksldjump"/>
            <a:extLst>
              <a:ext uri="{FF2B5EF4-FFF2-40B4-BE49-F238E27FC236}">
                <a16:creationId xmlns:a16="http://schemas.microsoft.com/office/drawing/2014/main" id="{F12B6D64-EBEC-4348-8998-0903172218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7138751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6</a:t>
            </a:r>
          </a:p>
        </p:txBody>
      </p:sp>
      <p:sp>
        <p:nvSpPr>
          <p:cNvPr id="55" name="Ellips 54">
            <a:hlinkClick r:id="rId8" action="ppaction://hlinksldjump"/>
            <a:extLst>
              <a:ext uri="{FF2B5EF4-FFF2-40B4-BE49-F238E27FC236}">
                <a16:creationId xmlns:a16="http://schemas.microsoft.com/office/drawing/2014/main" id="{62ACD8E1-84D7-EB47-81C8-E099FA4925D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8364562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7</a:t>
            </a:r>
          </a:p>
        </p:txBody>
      </p:sp>
      <p:sp>
        <p:nvSpPr>
          <p:cNvPr id="56" name="Ellips 55">
            <a:hlinkClick r:id="rId9" action="ppaction://hlinksldjump"/>
            <a:extLst>
              <a:ext uri="{FF2B5EF4-FFF2-40B4-BE49-F238E27FC236}">
                <a16:creationId xmlns:a16="http://schemas.microsoft.com/office/drawing/2014/main" id="{431AFE57-83A2-0549-9477-5A0A91367C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9590373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8</a:t>
            </a:r>
          </a:p>
        </p:txBody>
      </p:sp>
      <p:sp>
        <p:nvSpPr>
          <p:cNvPr id="57" name="Ellips 56">
            <a:hlinkClick r:id="rId10" action="ppaction://hlinksldjump"/>
            <a:extLst>
              <a:ext uri="{FF2B5EF4-FFF2-40B4-BE49-F238E27FC236}">
                <a16:creationId xmlns:a16="http://schemas.microsoft.com/office/drawing/2014/main" id="{64E2FADC-F267-9C4D-91B9-7968F22C55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10816184" y="330170"/>
            <a:ext cx="366120" cy="366120"/>
          </a:xfrm>
          <a:prstGeom prst="ellipse">
            <a:avLst/>
          </a:prstGeom>
          <a:solidFill>
            <a:srgbClr val="DBEAED"/>
          </a:solidFill>
          <a:ln w="28575">
            <a:solidFill>
              <a:srgbClr val="007A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ysClr val="windowText" lastClr="000000"/>
                </a:solidFill>
              </a:rPr>
              <a:t>9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066F9CB-F657-EA44-A9C8-EE1E5D5A57E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75166" y="1792654"/>
            <a:ext cx="9609825" cy="37620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sv-SE" sz="2000" dirty="0">
                <a:latin typeface="+mn-lt"/>
                <a:ea typeface="+mn-ea"/>
                <a:cs typeface="+mn-cs"/>
              </a:rPr>
              <a:t>5. Beslut om utlämnande</a:t>
            </a:r>
          </a:p>
        </p:txBody>
      </p:sp>
      <p:cxnSp>
        <p:nvCxnSpPr>
          <p:cNvPr id="21" name="Rak 20">
            <a:extLst>
              <a:ext uri="{FF2B5EF4-FFF2-40B4-BE49-F238E27FC236}">
                <a16:creationId xmlns:a16="http://schemas.microsoft.com/office/drawing/2014/main" id="{1B0802D6-6822-0044-9A6A-1A706C80DE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775167" y="2241942"/>
            <a:ext cx="5611456" cy="0"/>
          </a:xfrm>
          <a:prstGeom prst="line">
            <a:avLst/>
          </a:prstGeom>
          <a:ln w="28575">
            <a:solidFill>
              <a:srgbClr val="007A87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0" name="Rektangel 29">
            <a:extLst>
              <a:ext uri="{FF2B5EF4-FFF2-40B4-BE49-F238E27FC236}">
                <a16:creationId xmlns:a16="http://schemas.microsoft.com/office/drawing/2014/main" id="{43A39096-3200-7B40-B287-76474CFF52FE}"/>
              </a:ext>
            </a:extLst>
          </p:cNvPr>
          <p:cNvSpPr/>
          <p:nvPr/>
        </p:nvSpPr>
        <p:spPr>
          <a:xfrm>
            <a:off x="775166" y="2463674"/>
            <a:ext cx="4134060" cy="2850204"/>
          </a:xfrm>
          <a:prstGeom prst="rect">
            <a:avLst/>
          </a:prstGeom>
        </p:spPr>
        <p:txBody>
          <a:bodyPr wrap="square" lIns="90000" numCol="1" spcCol="720000">
            <a:spAutoFit/>
          </a:bodyPr>
          <a:lstStyle/>
          <a:p>
            <a:pPr marL="285750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1"/>
              </a:buBlip>
            </a:pPr>
            <a:r>
              <a:rPr lang="sv-SE" dirty="0"/>
              <a:t>CPUA-myndigheten fattar beslut.</a:t>
            </a:r>
          </a:p>
          <a:p>
            <a:pPr marL="742950" lvl="2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2"/>
              </a:buBlip>
            </a:pPr>
            <a:r>
              <a:rPr lang="sv-SE" dirty="0"/>
              <a:t>Beslut om utlämnande av data bör ges inom 30 dagar.</a:t>
            </a:r>
          </a:p>
          <a:p>
            <a:pPr marL="285750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1"/>
              </a:buBlip>
            </a:pPr>
            <a:r>
              <a:rPr lang="sv-SE" dirty="0"/>
              <a:t>Vid avslag ska möjlighet ges till skriftlig motivering.  </a:t>
            </a:r>
          </a:p>
          <a:p>
            <a:pPr marL="742950" lvl="2" indent="-285750">
              <a:lnSpc>
                <a:spcPct val="120000"/>
              </a:lnSpc>
              <a:spcBef>
                <a:spcPts val="1200"/>
              </a:spcBef>
              <a:buSzPct val="80000"/>
              <a:buBlip>
                <a:blip r:embed="rId12"/>
              </a:buBlip>
            </a:pPr>
            <a:r>
              <a:rPr lang="sv-SE" dirty="0"/>
              <a:t>Möjlighet finns att överklaga beslutet. </a:t>
            </a: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808B4F85-8E5D-8C4A-9F30-4FCB35B09136}"/>
              </a:ext>
            </a:extLst>
          </p:cNvPr>
          <p:cNvSpPr/>
          <p:nvPr/>
        </p:nvSpPr>
        <p:spPr>
          <a:xfrm>
            <a:off x="10808901" y="1248190"/>
            <a:ext cx="114967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b="1" dirty="0">
                <a:solidFill>
                  <a:srgbClr val="007A87"/>
                </a:solidFill>
              </a:rPr>
              <a:t>Processflöde</a:t>
            </a:r>
          </a:p>
        </p:txBody>
      </p:sp>
      <p:pic>
        <p:nvPicPr>
          <p:cNvPr id="24" name="Bildobjekt 23" descr="Menyikon.">
            <a:hlinkClick r:id="rId13" action="ppaction://hlinksldjump"/>
            <a:extLst>
              <a:ext uri="{FF2B5EF4-FFF2-40B4-BE49-F238E27FC236}">
                <a16:creationId xmlns:a16="http://schemas.microsoft.com/office/drawing/2014/main" id="{5F9800A1-0AFA-5143-89DF-F74B1E5A6A40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1783" y="1561682"/>
            <a:ext cx="355600" cy="241300"/>
          </a:xfrm>
          <a:prstGeom prst="rect">
            <a:avLst/>
          </a:prstGeom>
        </p:spPr>
      </p:pic>
      <p:pic>
        <p:nvPicPr>
          <p:cNvPr id="29" name="Bildobjekt 28" descr="Handikon som pekar mot meny.">
            <a:extLst>
              <a:ext uri="{FF2B5EF4-FFF2-40B4-BE49-F238E27FC236}">
                <a16:creationId xmlns:a16="http://schemas.microsoft.com/office/drawing/2014/main" id="{04B2013E-E89C-6E43-9F5B-0CB948EA2D50}"/>
              </a:ext>
            </a:extLst>
          </p:cNvPr>
          <p:cNvPicPr>
            <a:picLocks noChangeAspect="1"/>
          </p:cNvPicPr>
          <p:nvPr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2092" y="1861105"/>
            <a:ext cx="369971" cy="307754"/>
          </a:xfrm>
          <a:prstGeom prst="rect">
            <a:avLst/>
          </a:prstGeom>
        </p:spPr>
      </p:pic>
      <p:pic>
        <p:nvPicPr>
          <p:cNvPr id="44" name="Bildobjekt 43">
            <a:extLst>
              <a:ext uri="{FF2B5EF4-FFF2-40B4-BE49-F238E27FC236}">
                <a16:creationId xmlns:a16="http://schemas.microsoft.com/office/drawing/2014/main" id="{69E619AA-3170-8A42-934D-6CB2116332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5626" y="5133422"/>
            <a:ext cx="1497518" cy="149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967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KL PPT Gul">
  <a:themeElements>
    <a:clrScheme name="SKL 2017">
      <a:dk1>
        <a:sysClr val="windowText" lastClr="000000"/>
      </a:dk1>
      <a:lt1>
        <a:sysClr val="window" lastClr="FFFFFF"/>
      </a:lt1>
      <a:dk2>
        <a:srgbClr val="6A605A"/>
      </a:dk2>
      <a:lt2>
        <a:srgbClr val="D7D1CA"/>
      </a:lt2>
      <a:accent1>
        <a:srgbClr val="E6460A"/>
      </a:accent1>
      <a:accent2>
        <a:srgbClr val="FFBE0A"/>
      </a:accent2>
      <a:accent3>
        <a:srgbClr val="F39325"/>
      </a:accent3>
      <a:accent4>
        <a:srgbClr val="D7D1CA"/>
      </a:accent4>
      <a:accent5>
        <a:srgbClr val="8D8179"/>
      </a:accent5>
      <a:accent6>
        <a:srgbClr val="6A605A"/>
      </a:accent6>
      <a:hlink>
        <a:srgbClr val="0563C1"/>
      </a:hlink>
      <a:folHlink>
        <a:srgbClr val="954F72"/>
      </a:folHlink>
    </a:clrScheme>
    <a:fontScheme name="SKL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R.potx" id="{2941B39C-C2DC-4607-8949-97167294E425}" vid="{BCCB62E4-5040-4DCD-8533-CC21CABF81C6}"/>
    </a:ext>
  </a:extLst>
</a:theme>
</file>

<file path=ppt/theme/theme2.xml><?xml version="1.0" encoding="utf-8"?>
<a:theme xmlns:a="http://schemas.openxmlformats.org/drawingml/2006/main" name="SKL PPT Röd">
  <a:themeElements>
    <a:clrScheme name="SKL PP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460A"/>
      </a:accent1>
      <a:accent2>
        <a:srgbClr val="FFBE0A"/>
      </a:accent2>
      <a:accent3>
        <a:srgbClr val="F39325"/>
      </a:accent3>
      <a:accent4>
        <a:srgbClr val="D7D1CA"/>
      </a:accent4>
      <a:accent5>
        <a:srgbClr val="8D8179"/>
      </a:accent5>
      <a:accent6>
        <a:srgbClr val="6A605A"/>
      </a:accent6>
      <a:hlink>
        <a:srgbClr val="0563C1"/>
      </a:hlink>
      <a:folHlink>
        <a:srgbClr val="954F72"/>
      </a:folHlink>
    </a:clrScheme>
    <a:fontScheme name="SKL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R.potx" id="{2941B39C-C2DC-4607-8949-97167294E425}" vid="{9C9CEB2F-521A-474B-9715-88F4C5F151AE}"/>
    </a:ext>
  </a:extLst>
</a:theme>
</file>

<file path=ppt/theme/theme3.xml><?xml version="1.0" encoding="utf-8"?>
<a:theme xmlns:a="http://schemas.openxmlformats.org/drawingml/2006/main" name="Inledningsbilder">
  <a:themeElements>
    <a:clrScheme name="SKL PP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460A"/>
      </a:accent1>
      <a:accent2>
        <a:srgbClr val="FFBE0A"/>
      </a:accent2>
      <a:accent3>
        <a:srgbClr val="F39325"/>
      </a:accent3>
      <a:accent4>
        <a:srgbClr val="D7D1CA"/>
      </a:accent4>
      <a:accent5>
        <a:srgbClr val="8D8179"/>
      </a:accent5>
      <a:accent6>
        <a:srgbClr val="6A605A"/>
      </a:accent6>
      <a:hlink>
        <a:srgbClr val="0563C1"/>
      </a:hlink>
      <a:folHlink>
        <a:srgbClr val="954F72"/>
      </a:folHlink>
    </a:clrScheme>
    <a:fontScheme name="SKL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R.potx" id="{2941B39C-C2DC-4607-8949-97167294E425}" vid="{8B0BBEF1-67FA-43DA-98D8-D4DD64BA0659}"/>
    </a:ext>
  </a:extLst>
</a:theme>
</file>

<file path=ppt/theme/theme4.xml><?xml version="1.0" encoding="utf-8"?>
<a:theme xmlns:a="http://schemas.openxmlformats.org/drawingml/2006/main" name="SKL PPT Mörk">
  <a:themeElements>
    <a:clrScheme name="SKL PPT">
      <a:dk1>
        <a:sysClr val="windowText" lastClr="000000"/>
      </a:dk1>
      <a:lt1>
        <a:sysClr val="window" lastClr="FFFFFF"/>
      </a:lt1>
      <a:dk2>
        <a:srgbClr val="6A605A"/>
      </a:dk2>
      <a:lt2>
        <a:srgbClr val="D7D1CA"/>
      </a:lt2>
      <a:accent1>
        <a:srgbClr val="E6460A"/>
      </a:accent1>
      <a:accent2>
        <a:srgbClr val="FFBE0A"/>
      </a:accent2>
      <a:accent3>
        <a:srgbClr val="F39325"/>
      </a:accent3>
      <a:accent4>
        <a:srgbClr val="D7D1CA"/>
      </a:accent4>
      <a:accent5>
        <a:srgbClr val="8D8179"/>
      </a:accent5>
      <a:accent6>
        <a:srgbClr val="6A605A"/>
      </a:accent6>
      <a:hlink>
        <a:srgbClr val="0563C1"/>
      </a:hlink>
      <a:folHlink>
        <a:srgbClr val="954F72"/>
      </a:folHlink>
    </a:clrScheme>
    <a:fontScheme name="SKL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R.potx" id="{2941B39C-C2DC-4607-8949-97167294E425}" vid="{6ED167C6-7836-4CA9-84BC-A02466855FCB}"/>
    </a:ext>
  </a:extLst>
</a:theme>
</file>

<file path=ppt/theme/theme5.xml><?xml version="1.0" encoding="utf-8"?>
<a:theme xmlns:a="http://schemas.openxmlformats.org/drawingml/2006/main" name="SKL PPT Svart">
  <a:themeElements>
    <a:clrScheme name="SKL PPT">
      <a:dk1>
        <a:sysClr val="windowText" lastClr="000000"/>
      </a:dk1>
      <a:lt1>
        <a:sysClr val="window" lastClr="FFFFFF"/>
      </a:lt1>
      <a:dk2>
        <a:srgbClr val="6A605A"/>
      </a:dk2>
      <a:lt2>
        <a:srgbClr val="D7D1CA"/>
      </a:lt2>
      <a:accent1>
        <a:srgbClr val="E6460A"/>
      </a:accent1>
      <a:accent2>
        <a:srgbClr val="FFBE0A"/>
      </a:accent2>
      <a:accent3>
        <a:srgbClr val="F39325"/>
      </a:accent3>
      <a:accent4>
        <a:srgbClr val="D7D1CA"/>
      </a:accent4>
      <a:accent5>
        <a:srgbClr val="8D8179"/>
      </a:accent5>
      <a:accent6>
        <a:srgbClr val="6A605A"/>
      </a:accent6>
      <a:hlink>
        <a:srgbClr val="0563C1"/>
      </a:hlink>
      <a:folHlink>
        <a:srgbClr val="954F72"/>
      </a:folHlink>
    </a:clrScheme>
    <a:fontScheme name="SKL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R.potx" id="{2941B39C-C2DC-4607-8949-97167294E425}" vid="{757DDE8B-AAE8-404F-8D4A-4EDBFA7A5078}"/>
    </a:ext>
  </a:extLst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narkiveras xmlns="9c950a28-eb4a-4f43-b9f9-45c02166cf8c">true</Kanarkivera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0631653F924324698BE7D90F97B627A" ma:contentTypeVersion="13" ma:contentTypeDescription="Skapa ett nytt dokument." ma:contentTypeScope="" ma:versionID="288083073db0fd998b714b63803d40b1">
  <xsd:schema xmlns:xsd="http://www.w3.org/2001/XMLSchema" xmlns:xs="http://www.w3.org/2001/XMLSchema" xmlns:p="http://schemas.microsoft.com/office/2006/metadata/properties" xmlns:ns2="1d358615-c749-462e-b141-ebbf7cdbce9a" xmlns:ns3="9c950a28-eb4a-4f43-b9f9-45c02166cf8c" targetNamespace="http://schemas.microsoft.com/office/2006/metadata/properties" ma:root="true" ma:fieldsID="99e1b9fba2df79fadc9f001bd06dbe7b" ns2:_="" ns3:_="">
    <xsd:import namespace="1d358615-c749-462e-b141-ebbf7cdbce9a"/>
    <xsd:import namespace="9c950a28-eb4a-4f43-b9f9-45c02166cf8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Kanarkivera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358615-c749-462e-b141-ebbf7cdbce9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950a28-eb4a-4f43-b9f9-45c02166cf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Kanarkiveras" ma:index="20" nillable="true" ma:displayName="Kan arkiveras" ma:default="1" ma:format="Dropdown" ma:internalName="Kanarkiveras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C1409B-068D-480D-877D-A0A239993B54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1d358615-c749-462e-b141-ebbf7cdbce9a"/>
    <ds:schemaRef ds:uri="http://schemas.microsoft.com/office/infopath/2007/PartnerControls"/>
    <ds:schemaRef ds:uri="http://purl.org/dc/elements/1.1/"/>
    <ds:schemaRef ds:uri="9c950a28-eb4a-4f43-b9f9-45c02166cf8c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FB24BE8-7F41-4C2C-96E8-65BA6CEA4E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003864-D4B9-4C50-A806-AA10A0DBF3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358615-c749-462e-b141-ebbf7cdbce9a"/>
    <ds:schemaRef ds:uri="9c950a28-eb4a-4f43-b9f9-45c02166cf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SKL PPT Gul</Template>
  <TotalTime>7958</TotalTime>
  <Words>779</Words>
  <Application>Microsoft Office PowerPoint</Application>
  <PresentationFormat>Bredbild</PresentationFormat>
  <Paragraphs>172</Paragraphs>
  <Slides>14</Slides>
  <Notes>14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5</vt:i4>
      </vt:variant>
      <vt:variant>
        <vt:lpstr>Bildrubriker</vt:lpstr>
      </vt:variant>
      <vt:variant>
        <vt:i4>14</vt:i4>
      </vt:variant>
    </vt:vector>
  </HeadingPairs>
  <TitlesOfParts>
    <vt:vector size="22" baseType="lpstr">
      <vt:lpstr>Arial</vt:lpstr>
      <vt:lpstr>Calibri</vt:lpstr>
      <vt:lpstr>Symbol</vt:lpstr>
      <vt:lpstr>SKL PPT Gul</vt:lpstr>
      <vt:lpstr>SKL PPT Röd</vt:lpstr>
      <vt:lpstr>Inledningsbilder</vt:lpstr>
      <vt:lpstr>SKL PPT Mörk</vt:lpstr>
      <vt:lpstr>SKL PPT Svart</vt:lpstr>
      <vt:lpstr>Start: Guide</vt:lpstr>
      <vt:lpstr>Överenskommelse</vt:lpstr>
      <vt:lpstr>Källor för forskning och innovation</vt:lpstr>
      <vt:lpstr>Process för samverkan och utlämnande av kvalitetsregisterdata för forskning</vt:lpstr>
      <vt:lpstr>1. Förarbete</vt:lpstr>
      <vt:lpstr>2. Etablera tidig kontakt med registerhållare</vt:lpstr>
      <vt:lpstr>3. Ansök om etiskt godkännande</vt:lpstr>
      <vt:lpstr>4. Ansök om datauttag från registret</vt:lpstr>
      <vt:lpstr>5. Beslut om utlämnande</vt:lpstr>
      <vt:lpstr>6. Avtal upprättas</vt:lpstr>
      <vt:lpstr>7. Utlämnande av data</vt:lpstr>
      <vt:lpstr>8. Resultat och redovisning/publicering</vt:lpstr>
      <vt:lpstr>9. Arkivering och radering av kopior</vt:lpstr>
      <vt:lpstr>Avslut: Organisationer bakom guiden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Beatrice Almström</dc:creator>
  <cp:lastModifiedBy>Alvarado Lönberg Karin</cp:lastModifiedBy>
  <cp:revision>43</cp:revision>
  <dcterms:created xsi:type="dcterms:W3CDTF">2021-01-04T10:19:23Z</dcterms:created>
  <dcterms:modified xsi:type="dcterms:W3CDTF">2021-05-27T10:31:59Z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0x01010050631653F924324698BE7D90F97B627A</vt:lpwstr>
  </property>
  <property fmtid="{D5CDD505-2E9C-101B-9397-08002B2CF9AE}" pid="3" name="Order">
    <vt:r8>3645100</vt:r8>
  </property>
</Properties>
</file>