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7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950" y="70274"/>
            <a:ext cx="11857965" cy="635926"/>
          </a:xfrm>
        </p:spPr>
        <p:txBody>
          <a:bodyPr>
            <a:noAutofit/>
          </a:bodyPr>
          <a:lstStyle/>
          <a:p>
            <a:r>
              <a:rPr lang="sv-SE" dirty="0"/>
              <a:t>NSG metoder för kunskapsstöd,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326984"/>
              </p:ext>
            </p:extLst>
          </p:nvPr>
        </p:nvGraphicFramePr>
        <p:xfrm>
          <a:off x="413888" y="855654"/>
          <a:ext cx="11073155" cy="2712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521812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155372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065821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912041">
                <a:tc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Generiskt ramverk för utarbetande av 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Metodutvärdering och hälsoekonomi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NKK</a:t>
                      </a: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/1177 för vårdpersonal</a:t>
                      </a:r>
                      <a:endParaRPr lang="sv-S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Definiera 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Sjukvårdsregionalt stöd för produktion av 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75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Revidering Q1 2024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 Q1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Undersöka former för samarbete med MTP-rådet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Inventera HTA-stöd inom </a:t>
                      </a:r>
                      <a:r>
                        <a:rPr lang="sv-SE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värdskapen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Undersöka samarbete med Statens beredning för medicinsk och social utvärdering (SBU)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Stödja utvecklingen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 fram kravspecifikationer för vidareutveckling vid behov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Vägledning: eventuell revidering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tvecklande av värdskapsstödet</a:t>
                      </a: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284873" y="142707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graphicFrame>
        <p:nvGraphicFramePr>
          <p:cNvPr id="7" name="Tabell 4">
            <a:extLst>
              <a:ext uri="{FF2B5EF4-FFF2-40B4-BE49-F238E27FC236}">
                <a16:creationId xmlns:a16="http://schemas.microsoft.com/office/drawing/2014/main" id="{7F64BBFE-EA3A-02CA-AD5D-F292C7A14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80502"/>
              </p:ext>
            </p:extLst>
          </p:nvPr>
        </p:nvGraphicFramePr>
        <p:xfrm>
          <a:off x="415021" y="4139797"/>
          <a:ext cx="8166917" cy="594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66917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</a:tblGrid>
              <a:tr h="594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Förslag nytt insatsområde: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Målbild för kunskapsstöd från Nationellt system för kunskapsstyrning på 1177 för vårdpersonal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481BF0CC-2654-C5C6-1489-47C02D03FCFC}"/>
              </a:ext>
            </a:extLst>
          </p:cNvPr>
          <p:cNvSpPr txBox="1"/>
          <p:nvPr/>
        </p:nvSpPr>
        <p:spPr>
          <a:xfrm>
            <a:off x="318775" y="5454573"/>
            <a:ext cx="336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NSG = Nationell samverkansgrupp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179203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51112</TotalTime>
  <Words>99</Words>
  <Application>Microsoft Office PowerPoint</Application>
  <PresentationFormat>Bredbild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NSG metoder för kunskapsstöd,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446</cp:revision>
  <dcterms:created xsi:type="dcterms:W3CDTF">2020-10-02T09:15:38Z</dcterms:created>
  <dcterms:modified xsi:type="dcterms:W3CDTF">2024-02-12T09:25:25Z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