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7"/>
  </p:notesMasterIdLst>
  <p:sldIdLst>
    <p:sldId id="2145709515" r:id="rId5"/>
    <p:sldId id="214570951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78017"/>
              </p:ext>
            </p:extLst>
          </p:nvPr>
        </p:nvGraphicFramePr>
        <p:xfrm>
          <a:off x="700515" y="1001966"/>
          <a:ext cx="11063202" cy="2173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2480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0245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1850834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032612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589681">
                <a:tc>
                  <a:txBody>
                    <a:bodyPr/>
                    <a:lstStyle/>
                    <a:p>
                      <a:r>
                        <a:rPr lang="sv-SE" sz="1800" dirty="0"/>
                        <a:t>Diabetes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Glukossänkande läkemedel diabetes typ2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Obesitas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Kunskapsstöd</a:t>
                      </a:r>
                      <a:endParaRPr lang="sv-SE" dirty="0"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Diabetes med hög risk för fotsår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533293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 och uppföljning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Revidering 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Kliniskt kunskapsstöd transitionsvård 15-25 år diabetes typ-1, genomförandefas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Kliniskt kunskapsstöd publicering Q1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Inspelning seminarium Q1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Kliniskt kunskapsstöd publicering Q1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 vårdförlopp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890775" y="110392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2345710" y="1318622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158A15C9-4B51-A12A-F516-515EDC0D2227}"/>
              </a:ext>
            </a:extLst>
          </p:cNvPr>
          <p:cNvSpPr/>
          <p:nvPr/>
        </p:nvSpPr>
        <p:spPr>
          <a:xfrm>
            <a:off x="7097173" y="1318622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2BC01266-C585-F8C2-398D-1BEAC51B2219}"/>
              </a:ext>
            </a:extLst>
          </p:cNvPr>
          <p:cNvSpPr/>
          <p:nvPr/>
        </p:nvSpPr>
        <p:spPr>
          <a:xfrm>
            <a:off x="8964904" y="1346366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327595"/>
              </p:ext>
            </p:extLst>
          </p:nvPr>
        </p:nvGraphicFramePr>
        <p:xfrm>
          <a:off x="685338" y="3175339"/>
          <a:ext cx="11078379" cy="2209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213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565647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46051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1819922">
                  <a:extLst>
                    <a:ext uri="{9D8B030D-6E8A-4147-A177-3AD203B41FA5}">
                      <a16:colId xmlns:a16="http://schemas.microsoft.com/office/drawing/2014/main" val="96415186"/>
                    </a:ext>
                  </a:extLst>
                </a:gridCol>
                <a:gridCol w="2051546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</a:tblGrid>
              <a:tr h="535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Hyperparatyreoidism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Hypertyreos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Osteoporos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Hypotyreos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Uppföljning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673799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 och uppföljning kunskapsstöd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 och uppföljning kunskapsstöd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 och uppföljning vårdförlopp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 marL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Utveckling och prioritering av indikatorer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Rapport Vården i Siffror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Publicering Q4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E25334E2-38C9-1DEC-CD46-AA7BF2191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515" y="233905"/>
            <a:ext cx="9144000" cy="609793"/>
          </a:xfrm>
        </p:spPr>
        <p:txBody>
          <a:bodyPr>
            <a:normAutofit fontScale="90000"/>
          </a:bodyPr>
          <a:lstStyle/>
          <a:p>
            <a:r>
              <a:rPr lang="sv-SE" dirty="0"/>
              <a:t>NPO endokrina sjukdomar, insatsområden 2024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B6B06265-3417-A6F0-280F-6321A1B2DE2F}"/>
              </a:ext>
            </a:extLst>
          </p:cNvPr>
          <p:cNvSpPr txBox="1"/>
          <p:nvPr/>
        </p:nvSpPr>
        <p:spPr>
          <a:xfrm>
            <a:off x="677272" y="5834383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7724" y="70274"/>
            <a:ext cx="1805191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900" dirty="0"/>
              <a:t>2024 </a:t>
            </a:r>
            <a:endParaRPr lang="sv-SE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7AFEDF7A-251B-E5CF-A32D-234612BF53BC}"/>
              </a:ext>
            </a:extLst>
          </p:cNvPr>
          <p:cNvSpPr txBox="1"/>
          <p:nvPr/>
        </p:nvSpPr>
        <p:spPr>
          <a:xfrm>
            <a:off x="10369835" y="561454"/>
            <a:ext cx="1552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27 december 2023</a:t>
            </a:r>
          </a:p>
        </p:txBody>
      </p:sp>
      <p:sp>
        <p:nvSpPr>
          <p:cNvPr id="27" name="Rubrik 2">
            <a:extLst>
              <a:ext uri="{FF2B5EF4-FFF2-40B4-BE49-F238E27FC236}">
                <a16:creationId xmlns:a16="http://schemas.microsoft.com/office/drawing/2014/main" id="{39A60F65-FA8F-7D49-9252-89742F757310}"/>
              </a:ext>
            </a:extLst>
          </p:cNvPr>
          <p:cNvSpPr txBox="1">
            <a:spLocks/>
          </p:cNvSpPr>
          <p:nvPr/>
        </p:nvSpPr>
        <p:spPr>
          <a:xfrm>
            <a:off x="318775" y="564335"/>
            <a:ext cx="9144000" cy="609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dirty="0"/>
              <a:t>Nationellt programområde</a:t>
            </a:r>
            <a:br>
              <a:rPr lang="sv-SE" sz="3200" dirty="0"/>
            </a:br>
            <a:r>
              <a:rPr lang="sv-SE" sz="3200" dirty="0"/>
              <a:t>endokrina sjukdomar</a:t>
            </a:r>
          </a:p>
        </p:txBody>
      </p:sp>
      <p:graphicFrame>
        <p:nvGraphicFramePr>
          <p:cNvPr id="7" name="Tabell 4">
            <a:extLst>
              <a:ext uri="{FF2B5EF4-FFF2-40B4-BE49-F238E27FC236}">
                <a16:creationId xmlns:a16="http://schemas.microsoft.com/office/drawing/2014/main" id="{7F64BBFE-EA3A-02CA-AD5D-F292C7A14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76818"/>
              </p:ext>
            </p:extLst>
          </p:nvPr>
        </p:nvGraphicFramePr>
        <p:xfrm>
          <a:off x="415044" y="1305668"/>
          <a:ext cx="9715545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5545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</a:tblGrid>
              <a:tr h="4139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Områden för omvärldsbevakning och identifiering av behov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NHV Omvärldsbevakning  av utveckling i sjukvårdsregionen/regioner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Könsdysfori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Osteogenesis</a:t>
                      </a:r>
                      <a:r>
                        <a:rPr lang="sv-SE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6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imperfecta</a:t>
                      </a:r>
                      <a:endParaRPr lang="sv-SE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Primär aldosteronism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Behov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Manlig </a:t>
                      </a:r>
                      <a:r>
                        <a:rPr lang="sv-SE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hypogonadism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Behov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Ovanliga endokrina sjukdomar, bland annat kongenital binjurebarks hyperplasi (CAH)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Behov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Utredning av knölar i </a:t>
                      </a:r>
                      <a:r>
                        <a:rPr lang="sv-SE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tyreoidea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Behov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203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52650</TotalTime>
  <Words>149</Words>
  <Application>Microsoft Office PowerPoint</Application>
  <PresentationFormat>Bredbild</PresentationFormat>
  <Paragraphs>57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Tema_sveriges_regioner_i_samverkan</vt:lpstr>
      <vt:lpstr>NPO endokrina sjukdomar, insatsområden 2024</vt:lpstr>
      <vt:lpstr>  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458</cp:revision>
  <dcterms:created xsi:type="dcterms:W3CDTF">2020-10-02T09:15:38Z</dcterms:created>
  <dcterms:modified xsi:type="dcterms:W3CDTF">2024-02-20T15:38:25Z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