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570951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4D08-C63F-4F6A-9817-0E934E09DE7D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A5AAD-D7E0-42D1-BA2A-73182A7BB0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1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4166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195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401362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04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178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8547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56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186194"/>
            <a:ext cx="11093476" cy="709115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sz="4000" dirty="0"/>
              <a:t>NSG data och analys, insatsområden 2024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01968"/>
              </p:ext>
            </p:extLst>
          </p:nvPr>
        </p:nvGraphicFramePr>
        <p:xfrm>
          <a:off x="377163" y="1541643"/>
          <a:ext cx="10730108" cy="231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4732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52116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85928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814918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1240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Konsolidering CPUA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Konsolidering registerplattformar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Automatiserad informationsförsörjning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Vårddata – urval,  </a:t>
                      </a:r>
                      <a:r>
                        <a:rPr kumimoji="0" lang="sv-SE" sz="1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ensning</a:t>
                      </a:r>
                      <a:r>
                        <a:rPr kumimoji="0" lang="sv-S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och tillgängliggörande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06946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Genomförande, förvaltning och uppföljning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NSG strukturerad vårdinformation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NSG strukturerad vårdinformation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395622" y="2433369"/>
            <a:ext cx="902825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 1</a:t>
            </a:r>
          </a:p>
        </p:txBody>
      </p:sp>
      <p:sp>
        <p:nvSpPr>
          <p:cNvPr id="27" name="Rubrik 2">
            <a:extLst>
              <a:ext uri="{FF2B5EF4-FFF2-40B4-BE49-F238E27FC236}">
                <a16:creationId xmlns:a16="http://schemas.microsoft.com/office/drawing/2014/main" id="{39A60F65-FA8F-7D49-9252-89742F757310}"/>
              </a:ext>
            </a:extLst>
          </p:cNvPr>
          <p:cNvSpPr txBox="1">
            <a:spLocks/>
          </p:cNvSpPr>
          <p:nvPr/>
        </p:nvSpPr>
        <p:spPr>
          <a:xfrm>
            <a:off x="318774" y="543756"/>
            <a:ext cx="9773181" cy="602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4" name="Rubrik 2">
            <a:extLst>
              <a:ext uri="{FF2B5EF4-FFF2-40B4-BE49-F238E27FC236}">
                <a16:creationId xmlns:a16="http://schemas.microsoft.com/office/drawing/2014/main" id="{FE45D94F-48C3-3171-AE5F-D6900CB0E5B5}"/>
              </a:ext>
            </a:extLst>
          </p:cNvPr>
          <p:cNvSpPr txBox="1">
            <a:spLocks/>
          </p:cNvSpPr>
          <p:nvPr/>
        </p:nvSpPr>
        <p:spPr>
          <a:xfrm>
            <a:off x="318775" y="5536318"/>
            <a:ext cx="9144000" cy="9315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ADED1CE-0035-CE7F-23AF-A020BF976A41}"/>
              </a:ext>
            </a:extLst>
          </p:cNvPr>
          <p:cNvSpPr txBox="1"/>
          <p:nvPr/>
        </p:nvSpPr>
        <p:spPr>
          <a:xfrm>
            <a:off x="352323" y="5144693"/>
            <a:ext cx="56540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NSG = Nationell samverkansgrupp</a:t>
            </a:r>
          </a:p>
          <a:p>
            <a:r>
              <a:rPr lang="sv-SE" sz="1400" dirty="0"/>
              <a:t>NAG = Nationell arbetsgrupp</a:t>
            </a:r>
          </a:p>
          <a:p>
            <a:r>
              <a:rPr lang="sv-SE" sz="1400" dirty="0"/>
              <a:t>CPUA = Centralt personuppgiftsansvarig myndighet</a:t>
            </a:r>
          </a:p>
          <a:p>
            <a:r>
              <a:rPr lang="sv-SE" sz="1400" dirty="0"/>
              <a:t>NAG 1 = Nationell arbetsgrupp kvalitetsregister</a:t>
            </a:r>
          </a:p>
          <a:p>
            <a:r>
              <a:rPr lang="sv-SE" sz="1400" dirty="0"/>
              <a:t>NAG 2 = Nationell arbetsgrupp regiongemensam vårddatastrategi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C3B9A569-9C8D-CEC6-B98A-81A7D6063FE8}"/>
              </a:ext>
            </a:extLst>
          </p:cNvPr>
          <p:cNvSpPr/>
          <p:nvPr/>
        </p:nvSpPr>
        <p:spPr>
          <a:xfrm>
            <a:off x="1934980" y="2406655"/>
            <a:ext cx="902825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 1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C92B6DCE-75B6-AD2E-DA2B-0FECC4D5C313}"/>
              </a:ext>
            </a:extLst>
          </p:cNvPr>
          <p:cNvSpPr/>
          <p:nvPr/>
        </p:nvSpPr>
        <p:spPr>
          <a:xfrm>
            <a:off x="7300033" y="2406654"/>
            <a:ext cx="902825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 1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81B3F509-F891-AEBB-289A-09570C979EAB}"/>
              </a:ext>
            </a:extLst>
          </p:cNvPr>
          <p:cNvSpPr/>
          <p:nvPr/>
        </p:nvSpPr>
        <p:spPr>
          <a:xfrm>
            <a:off x="10057493" y="2419373"/>
            <a:ext cx="902825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 2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74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NSG data och analys, insatsområden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</dc:title>
  <dc:creator>Tael Teresa</dc:creator>
  <cp:lastModifiedBy>Alvarado Lönberg Karin</cp:lastModifiedBy>
  <cp:revision>11</cp:revision>
  <dcterms:created xsi:type="dcterms:W3CDTF">2024-01-11T12:34:11Z</dcterms:created>
  <dcterms:modified xsi:type="dcterms:W3CDTF">2024-05-31T12:56:53Z</dcterms:modified>
</cp:coreProperties>
</file>