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stin Hinz" userId="54aa72a0-6063-401b-9cc1-76c5399f70c8" providerId="ADAL" clId="{0D0B2F65-0B03-4D44-B1FB-E9C2B46ABE15}"/>
    <pc:docChg chg="modSld">
      <pc:chgData name="Kerstin Hinz" userId="54aa72a0-6063-401b-9cc1-76c5399f70c8" providerId="ADAL" clId="{0D0B2F65-0B03-4D44-B1FB-E9C2B46ABE15}" dt="2023-11-29T17:29:02.008" v="18" actId="20577"/>
      <pc:docMkLst>
        <pc:docMk/>
      </pc:docMkLst>
      <pc:sldChg chg="modSp mod">
        <pc:chgData name="Kerstin Hinz" userId="54aa72a0-6063-401b-9cc1-76c5399f70c8" providerId="ADAL" clId="{0D0B2F65-0B03-4D44-B1FB-E9C2B46ABE15}" dt="2023-11-29T17:29:02.008" v="18" actId="20577"/>
        <pc:sldMkLst>
          <pc:docMk/>
          <pc:sldMk cId="47496777" sldId="2145709515"/>
        </pc:sldMkLst>
        <pc:graphicFrameChg chg="modGraphic">
          <ac:chgData name="Kerstin Hinz" userId="54aa72a0-6063-401b-9cc1-76c5399f70c8" providerId="ADAL" clId="{0D0B2F65-0B03-4D44-B1FB-E9C2B46ABE15}" dt="2023-11-29T17:29:02.008" v="18" actId="20577"/>
          <ac:graphicFrameMkLst>
            <pc:docMk/>
            <pc:sldMk cId="47496777" sldId="2145709515"/>
            <ac:graphicFrameMk id="28" creationId="{117C436B-AD9A-B85D-57E0-AB0D64761A9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449" y="304606"/>
            <a:ext cx="10503016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lung- och allergisjukdomar,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77601"/>
              </p:ext>
            </p:extLst>
          </p:nvPr>
        </p:nvGraphicFramePr>
        <p:xfrm>
          <a:off x="372101" y="1417350"/>
          <a:ext cx="11073155" cy="1867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534712">
                <a:tc>
                  <a:txBody>
                    <a:bodyPr/>
                    <a:lstStyle/>
                    <a:p>
                      <a:r>
                        <a:rPr lang="sv-SE" sz="1800" dirty="0"/>
                        <a:t>Matallergi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Obstruktiv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sömnapné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Allergisk rinokonjunktivit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Lungfibros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Astma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2278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Vårdprogram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Indikatorer och uppföljning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Uppdatering av befintliga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Egenmonitorering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rekommendation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Framtagning av kunskapsstöd för primärvård/specialiserad vård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Remisshantering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Seminarium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Material för införande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Etablering av NAG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Framtagning vårdförlopp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Öppen remiss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002476"/>
              </p:ext>
            </p:extLst>
          </p:nvPr>
        </p:nvGraphicFramePr>
        <p:xfrm>
          <a:off x="351781" y="3265229"/>
          <a:ext cx="11093475" cy="1687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7808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29852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29853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69958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186004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529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134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Produktion av 4 kunskapsstöd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Revidering av 14 befintliga stöd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93581" y="1495774"/>
            <a:ext cx="703355" cy="3247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798806" y="1481377"/>
            <a:ext cx="677334" cy="3247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8D77E39-2BCE-2F34-360A-D110FA4B7FCE}"/>
              </a:ext>
            </a:extLst>
          </p:cNvPr>
          <p:cNvSpPr/>
          <p:nvPr/>
        </p:nvSpPr>
        <p:spPr>
          <a:xfrm>
            <a:off x="6243363" y="1478995"/>
            <a:ext cx="703355" cy="324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410F9587-74FF-2A65-5EFF-08C3EF598DB7}"/>
              </a:ext>
            </a:extLst>
          </p:cNvPr>
          <p:cNvSpPr/>
          <p:nvPr/>
        </p:nvSpPr>
        <p:spPr>
          <a:xfrm rot="10800000" flipV="1">
            <a:off x="8493145" y="1481378"/>
            <a:ext cx="703355" cy="3247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449A5629-ECCF-1C7F-2134-D8B5C5265251}"/>
              </a:ext>
            </a:extLst>
          </p:cNvPr>
          <p:cNvSpPr/>
          <p:nvPr/>
        </p:nvSpPr>
        <p:spPr>
          <a:xfrm>
            <a:off x="10647790" y="1492889"/>
            <a:ext cx="703355" cy="3247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F4D24EB-F52E-D215-46C0-6D690B9B3803}"/>
              </a:ext>
            </a:extLst>
          </p:cNvPr>
          <p:cNvSpPr txBox="1"/>
          <p:nvPr/>
        </p:nvSpPr>
        <p:spPr>
          <a:xfrm>
            <a:off x="268449" y="5649173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51538</TotalTime>
  <Words>71</Words>
  <Application>Microsoft Office PowerPoint</Application>
  <PresentationFormat>Bredbild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lung- och allergisjukdomar,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451</cp:revision>
  <dcterms:created xsi:type="dcterms:W3CDTF">2020-10-02T09:15:38Z</dcterms:created>
  <dcterms:modified xsi:type="dcterms:W3CDTF">2024-02-13T12:59:37Z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