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38" autoAdjust="0"/>
    <p:restoredTop sz="94660"/>
  </p:normalViewPr>
  <p:slideViewPr>
    <p:cSldViewPr>
      <p:cViewPr varScale="1">
        <p:scale>
          <a:sx n="72" d="100"/>
          <a:sy n="72" d="100"/>
        </p:scale>
        <p:origin x="17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053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82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35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61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31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28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471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110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399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92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684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4DED0-7643-4F18-8EAC-676F522F6EF1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B955-A280-412F-B33D-3970EE639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17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000">
            <a:off x="2251910" y="1063608"/>
            <a:ext cx="4760101" cy="475042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228184" y="605853"/>
            <a:ext cx="216024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sp>
        <p:nvSpPr>
          <p:cNvPr id="8" name="textruta 7"/>
          <p:cNvSpPr txBox="1"/>
          <p:nvPr/>
        </p:nvSpPr>
        <p:spPr>
          <a:xfrm>
            <a:off x="6732240" y="1433681"/>
            <a:ext cx="216024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cxnSp>
        <p:nvCxnSpPr>
          <p:cNvPr id="7" name="Rak pil 6"/>
          <p:cNvCxnSpPr/>
          <p:nvPr/>
        </p:nvCxnSpPr>
        <p:spPr>
          <a:xfrm flipV="1">
            <a:off x="6228184" y="162880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ak pil 3"/>
          <p:cNvCxnSpPr/>
          <p:nvPr/>
        </p:nvCxnSpPr>
        <p:spPr>
          <a:xfrm flipV="1">
            <a:off x="5364088" y="852074"/>
            <a:ext cx="792088" cy="704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 flipV="1">
            <a:off x="6651004" y="2760022"/>
            <a:ext cx="359999" cy="232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7083011" y="2629315"/>
            <a:ext cx="1809469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sp>
        <p:nvSpPr>
          <p:cNvPr id="15" name="textruta 14"/>
          <p:cNvSpPr txBox="1"/>
          <p:nvPr/>
        </p:nvSpPr>
        <p:spPr>
          <a:xfrm>
            <a:off x="6913554" y="3987899"/>
            <a:ext cx="1809469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cxnSp>
        <p:nvCxnSpPr>
          <p:cNvPr id="17" name="Rak pil 16"/>
          <p:cNvCxnSpPr/>
          <p:nvPr/>
        </p:nvCxnSpPr>
        <p:spPr>
          <a:xfrm>
            <a:off x="6500151" y="3991760"/>
            <a:ext cx="331688" cy="72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>
            <a:off x="6156176" y="4840324"/>
            <a:ext cx="494828" cy="14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ruta 19"/>
          <p:cNvSpPr txBox="1"/>
          <p:nvPr/>
        </p:nvSpPr>
        <p:spPr>
          <a:xfrm>
            <a:off x="6738168" y="4987924"/>
            <a:ext cx="216024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cxnSp>
        <p:nvCxnSpPr>
          <p:cNvPr id="23" name="Rak pil 22"/>
          <p:cNvCxnSpPr/>
          <p:nvPr/>
        </p:nvCxnSpPr>
        <p:spPr>
          <a:xfrm>
            <a:off x="5040052" y="5316306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5745956" y="5840316"/>
            <a:ext cx="216024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cxnSp>
        <p:nvCxnSpPr>
          <p:cNvPr id="29" name="Rak pil 28"/>
          <p:cNvCxnSpPr/>
          <p:nvPr/>
        </p:nvCxnSpPr>
        <p:spPr>
          <a:xfrm flipH="1">
            <a:off x="3203848" y="5348670"/>
            <a:ext cx="720080" cy="528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29"/>
          <p:cNvSpPr txBox="1"/>
          <p:nvPr/>
        </p:nvSpPr>
        <p:spPr>
          <a:xfrm>
            <a:off x="971600" y="5884055"/>
            <a:ext cx="216024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cxnSp>
        <p:nvCxnSpPr>
          <p:cNvPr id="32" name="Rak pil 31"/>
          <p:cNvCxnSpPr/>
          <p:nvPr/>
        </p:nvCxnSpPr>
        <p:spPr>
          <a:xfrm flipH="1">
            <a:off x="2771800" y="4725144"/>
            <a:ext cx="360040" cy="230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/>
          <p:cNvSpPr txBox="1"/>
          <p:nvPr/>
        </p:nvSpPr>
        <p:spPr>
          <a:xfrm>
            <a:off x="539552" y="4974806"/>
            <a:ext cx="216024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cxnSp>
        <p:nvCxnSpPr>
          <p:cNvPr id="35" name="Rak pil 34"/>
          <p:cNvCxnSpPr/>
          <p:nvPr/>
        </p:nvCxnSpPr>
        <p:spPr>
          <a:xfrm flipH="1">
            <a:off x="2267744" y="3861048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ruta 35"/>
          <p:cNvSpPr txBox="1"/>
          <p:nvPr/>
        </p:nvSpPr>
        <p:spPr>
          <a:xfrm>
            <a:off x="251520" y="3903835"/>
            <a:ext cx="192328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cxnSp>
        <p:nvCxnSpPr>
          <p:cNvPr id="38" name="Rak pil 37"/>
          <p:cNvCxnSpPr/>
          <p:nvPr/>
        </p:nvCxnSpPr>
        <p:spPr>
          <a:xfrm flipH="1" flipV="1">
            <a:off x="2267744" y="2752424"/>
            <a:ext cx="360040" cy="12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 39"/>
          <p:cNvCxnSpPr/>
          <p:nvPr/>
        </p:nvCxnSpPr>
        <p:spPr>
          <a:xfrm flipH="1" flipV="1">
            <a:off x="2771800" y="1772816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 flipH="1" flipV="1">
            <a:off x="3347864" y="908720"/>
            <a:ext cx="792088" cy="524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ruta 42"/>
          <p:cNvSpPr txBox="1"/>
          <p:nvPr/>
        </p:nvSpPr>
        <p:spPr>
          <a:xfrm>
            <a:off x="1094680" y="662499"/>
            <a:ext cx="216024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sp>
        <p:nvSpPr>
          <p:cNvPr id="45" name="textruta 44"/>
          <p:cNvSpPr txBox="1"/>
          <p:nvPr/>
        </p:nvSpPr>
        <p:spPr>
          <a:xfrm>
            <a:off x="515723" y="1526595"/>
            <a:ext cx="216024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sp>
        <p:nvSpPr>
          <p:cNvPr id="46" name="textruta 45"/>
          <p:cNvSpPr txBox="1"/>
          <p:nvPr/>
        </p:nvSpPr>
        <p:spPr>
          <a:xfrm>
            <a:off x="69445" y="2629314"/>
            <a:ext cx="216024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sv-SE" sz="1000" i="1" dirty="0" smtClean="0"/>
              <a:t>Här kan du skriva….</a:t>
            </a:r>
            <a:endParaRPr lang="sv-SE" sz="1000" i="1" dirty="0"/>
          </a:p>
        </p:txBody>
      </p:sp>
      <p:sp>
        <p:nvSpPr>
          <p:cNvPr id="48" name="textruta 47"/>
          <p:cNvSpPr txBox="1"/>
          <p:nvPr/>
        </p:nvSpPr>
        <p:spPr>
          <a:xfrm>
            <a:off x="3563888" y="18864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/>
              <a:t>Samverkan </a:t>
            </a:r>
          </a:p>
          <a:p>
            <a:pPr algn="ctr"/>
            <a:r>
              <a:rPr lang="sv-SE" sz="2000" dirty="0" smtClean="0"/>
              <a:t>årsklocka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32782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3528" y="188640"/>
            <a:ext cx="7776864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Det är viktigt att gruppen enas om en ärendelista, som beskriver de ärenden som ska behandlas i gruppen och hur de ska fördelas över året.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skapar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samsyn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struktur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sv-SE" dirty="0">
              <a:solidFill>
                <a:srgbClr val="00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sv-SE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Exempel </a:t>
            </a:r>
            <a:r>
              <a:rPr lang="sv-SE" b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på ärenden som kan ingå i en årsklocka:</a:t>
            </a:r>
          </a:p>
          <a:p>
            <a:pPr lvl="0"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Verksamhetsplanering</a:t>
            </a:r>
            <a:endParaRPr lang="sv-SE" dirty="0">
              <a:solidFill>
                <a:srgbClr val="00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Nämndsärenden</a:t>
            </a:r>
            <a:endParaRPr lang="sv-SE" dirty="0">
              <a:solidFill>
                <a:srgbClr val="00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Organisationsfrågor t ex kalendarium och tjänstefördelning för lärare</a:t>
            </a: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Tertialavstämningar t ex budget, sjukfrånvaro och arbetsskador</a:t>
            </a:r>
          </a:p>
          <a:p>
            <a:pPr lvl="0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Budget</a:t>
            </a:r>
            <a:endParaRPr lang="sv-SE" dirty="0">
              <a:solidFill>
                <a:srgbClr val="00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Medarbetarundersökningen</a:t>
            </a:r>
            <a:endParaRPr lang="sv-SE" dirty="0">
              <a:solidFill>
                <a:srgbClr val="00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Skyddsronder</a:t>
            </a:r>
            <a:endParaRPr lang="sv-SE" dirty="0">
              <a:solidFill>
                <a:srgbClr val="00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Medarbetarsamtal</a:t>
            </a:r>
            <a:endParaRPr lang="sv-SE" dirty="0">
              <a:solidFill>
                <a:srgbClr val="00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Lönesamtal</a:t>
            </a:r>
            <a:endParaRPr lang="sv-SE" dirty="0">
              <a:solidFill>
                <a:srgbClr val="00000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Hälso- och arbetsmiljöarbete, t ex uppgiftsfördelning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Varje </a:t>
            </a:r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grupp är unik och det är viktigt att fånga upp alla verksamhetsspecifika ärenden och rutinfrågor.</a:t>
            </a:r>
          </a:p>
        </p:txBody>
      </p:sp>
    </p:spTree>
    <p:extLst>
      <p:ext uri="{BB962C8B-B14F-4D97-AF65-F5344CB8AC3E}">
        <p14:creationId xmlns:p14="http://schemas.microsoft.com/office/powerpoint/2010/main" val="280156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95</Words>
  <Application>Microsoft Office PowerPoint</Application>
  <PresentationFormat>Bildspel på skärmen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Office-tema</vt:lpstr>
      <vt:lpstr>PowerPoint-presentation</vt:lpstr>
      <vt:lpstr>PowerPoint-presentation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Rimmenstedt Åsa - SLF</dc:creator>
  <cp:lastModifiedBy>Karlsson Viktor</cp:lastModifiedBy>
  <cp:revision>9</cp:revision>
  <dcterms:created xsi:type="dcterms:W3CDTF">2015-12-21T14:54:45Z</dcterms:created>
  <dcterms:modified xsi:type="dcterms:W3CDTF">2020-01-31T12:21:21Z</dcterms:modified>
</cp:coreProperties>
</file>