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9.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82" r:id="rId5"/>
    <p:sldMasterId id="2147483707" r:id="rId6"/>
    <p:sldMasterId id="2147483711" r:id="rId7"/>
    <p:sldMasterId id="2147483721" r:id="rId8"/>
    <p:sldMasterId id="2147483728" r:id="rId9"/>
    <p:sldMasterId id="2147483733" r:id="rId10"/>
    <p:sldMasterId id="2147483743" r:id="rId11"/>
  </p:sldMasterIdLst>
  <p:notesMasterIdLst>
    <p:notesMasterId r:id="rId44"/>
  </p:notesMasterIdLst>
  <p:sldIdLst>
    <p:sldId id="3621" r:id="rId12"/>
    <p:sldId id="3623" r:id="rId13"/>
    <p:sldId id="3636" r:id="rId14"/>
    <p:sldId id="3637" r:id="rId15"/>
    <p:sldId id="3271" r:id="rId16"/>
    <p:sldId id="3638" r:id="rId17"/>
    <p:sldId id="3622" r:id="rId18"/>
    <p:sldId id="3639" r:id="rId19"/>
    <p:sldId id="3641" r:id="rId20"/>
    <p:sldId id="3640" r:id="rId21"/>
    <p:sldId id="3627" r:id="rId22"/>
    <p:sldId id="3642" r:id="rId23"/>
    <p:sldId id="3634" r:id="rId24"/>
    <p:sldId id="3657" r:id="rId25"/>
    <p:sldId id="3643" r:id="rId26"/>
    <p:sldId id="3651" r:id="rId27"/>
    <p:sldId id="3655" r:id="rId28"/>
    <p:sldId id="3115" r:id="rId29"/>
    <p:sldId id="3652" r:id="rId30"/>
    <p:sldId id="3644" r:id="rId31"/>
    <p:sldId id="3645" r:id="rId32"/>
    <p:sldId id="3113" r:id="rId33"/>
    <p:sldId id="3269" r:id="rId34"/>
    <p:sldId id="3656" r:id="rId35"/>
    <p:sldId id="3333" r:id="rId36"/>
    <p:sldId id="3654" r:id="rId37"/>
    <p:sldId id="3647" r:id="rId38"/>
    <p:sldId id="3649" r:id="rId39"/>
    <p:sldId id="3646" r:id="rId40"/>
    <p:sldId id="3648" r:id="rId41"/>
    <p:sldId id="3650" r:id="rId42"/>
    <p:sldId id="3620" r:id="rId43"/>
  </p:sldIdLst>
  <p:sldSz cx="12192000" cy="6858000"/>
  <p:notesSz cx="6805613" cy="9944100"/>
  <p:custDataLst>
    <p:tags r:id="rId45"/>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Författare"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F39325"/>
    <a:srgbClr val="FEF4E9"/>
    <a:srgbClr val="BBE6FC"/>
    <a:srgbClr val="C76F0B"/>
    <a:srgbClr val="C79200"/>
    <a:srgbClr val="D3EFFD"/>
    <a:srgbClr val="89D2F7"/>
    <a:srgbClr val="FDE9D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1" autoAdjust="0"/>
    <p:restoredTop sz="82721" autoAdjust="0"/>
  </p:normalViewPr>
  <p:slideViewPr>
    <p:cSldViewPr snapToGrid="0">
      <p:cViewPr varScale="1">
        <p:scale>
          <a:sx n="67" d="100"/>
          <a:sy n="67" d="100"/>
        </p:scale>
        <p:origin x="523" y="58"/>
      </p:cViewPr>
      <p:guideLst/>
    </p:cSldViewPr>
  </p:slideViewPr>
  <p:outlineViewPr>
    <p:cViewPr>
      <p:scale>
        <a:sx n="33" d="100"/>
        <a:sy n="33" d="100"/>
      </p:scale>
      <p:origin x="0" y="-6858"/>
    </p:cViewPr>
  </p:outlineViewPr>
  <p:notesTextViewPr>
    <p:cViewPr>
      <p:scale>
        <a:sx n="1" d="1"/>
        <a:sy n="1" d="1"/>
      </p:scale>
      <p:origin x="0" y="0"/>
    </p:cViewPr>
  </p:notesTextViewPr>
  <p:sorterViewPr>
    <p:cViewPr>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2E6DE03-B885-4635-B3DE-6B1FA6202085}" type="datetimeFigureOut">
              <a:rPr lang="en-GB" smtClean="0"/>
              <a:t>14/12/2020</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777A1470-FD1B-4579-99B6-A8295D767D0F}" type="slidenum">
              <a:rPr lang="en-GB" smtClean="0"/>
              <a:t>‹#›</a:t>
            </a:fld>
            <a:endParaRPr lang="en-GB"/>
          </a:p>
        </p:txBody>
      </p:sp>
    </p:spTree>
    <p:extLst>
      <p:ext uri="{BB962C8B-B14F-4D97-AF65-F5344CB8AC3E}">
        <p14:creationId xmlns:p14="http://schemas.microsoft.com/office/powerpoint/2010/main" val="279345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D9D14C-DF44-4AB1-8290-87E79BFACFEC}" type="slidenum">
              <a:rPr lang="en-GB" smtClean="0"/>
              <a:t>7</a:t>
            </a:fld>
            <a:endParaRPr lang="en-GB"/>
          </a:p>
        </p:txBody>
      </p:sp>
    </p:spTree>
    <p:extLst>
      <p:ext uri="{BB962C8B-B14F-4D97-AF65-F5344CB8AC3E}">
        <p14:creationId xmlns:p14="http://schemas.microsoft.com/office/powerpoint/2010/main" val="1273646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77A1470-FD1B-4579-99B6-A8295D767D0F}" type="slidenum">
              <a:rPr lang="en-GB" smtClean="0"/>
              <a:t>25</a:t>
            </a:fld>
            <a:endParaRPr lang="en-GB"/>
          </a:p>
        </p:txBody>
      </p:sp>
    </p:spTree>
    <p:extLst>
      <p:ext uri="{BB962C8B-B14F-4D97-AF65-F5344CB8AC3E}">
        <p14:creationId xmlns:p14="http://schemas.microsoft.com/office/powerpoint/2010/main" val="2550204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77A1470-FD1B-4579-99B6-A8295D767D0F}" type="slidenum">
              <a:rPr lang="en-GB" smtClean="0"/>
              <a:t>26</a:t>
            </a:fld>
            <a:endParaRPr lang="en-GB"/>
          </a:p>
        </p:txBody>
      </p:sp>
    </p:spTree>
    <p:extLst>
      <p:ext uri="{BB962C8B-B14F-4D97-AF65-F5344CB8AC3E}">
        <p14:creationId xmlns:p14="http://schemas.microsoft.com/office/powerpoint/2010/main" val="267913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77A1470-FD1B-4579-99B6-A8295D767D0F}" type="slidenum">
              <a:rPr lang="en-GB" smtClean="0"/>
              <a:t>32</a:t>
            </a:fld>
            <a:endParaRPr lang="en-GB"/>
          </a:p>
        </p:txBody>
      </p:sp>
    </p:spTree>
    <p:extLst>
      <p:ext uri="{BB962C8B-B14F-4D97-AF65-F5344CB8AC3E}">
        <p14:creationId xmlns:p14="http://schemas.microsoft.com/office/powerpoint/2010/main" val="330158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D9D14C-DF44-4AB1-8290-87E79BFACFEC}" type="slidenum">
              <a:rPr lang="en-GB" smtClean="0"/>
              <a:t>12</a:t>
            </a:fld>
            <a:endParaRPr lang="en-GB"/>
          </a:p>
        </p:txBody>
      </p:sp>
    </p:spTree>
    <p:extLst>
      <p:ext uri="{BB962C8B-B14F-4D97-AF65-F5344CB8AC3E}">
        <p14:creationId xmlns:p14="http://schemas.microsoft.com/office/powerpoint/2010/main" val="30237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77A1470-FD1B-4579-99B6-A8295D767D0F}" type="slidenum">
              <a:rPr lang="en-GB" smtClean="0"/>
              <a:t>14</a:t>
            </a:fld>
            <a:endParaRPr lang="en-GB"/>
          </a:p>
        </p:txBody>
      </p:sp>
    </p:spTree>
    <p:extLst>
      <p:ext uri="{BB962C8B-B14F-4D97-AF65-F5344CB8AC3E}">
        <p14:creationId xmlns:p14="http://schemas.microsoft.com/office/powerpoint/2010/main" val="996762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77A1470-FD1B-4579-99B6-A8295D767D0F}" type="slidenum">
              <a:rPr lang="en-GB" smtClean="0"/>
              <a:t>17</a:t>
            </a:fld>
            <a:endParaRPr lang="en-GB"/>
          </a:p>
        </p:txBody>
      </p:sp>
    </p:spTree>
    <p:extLst>
      <p:ext uri="{BB962C8B-B14F-4D97-AF65-F5344CB8AC3E}">
        <p14:creationId xmlns:p14="http://schemas.microsoft.com/office/powerpoint/2010/main" val="209946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77A1470-FD1B-4579-99B6-A8295D767D0F}" type="slidenum">
              <a:rPr lang="en-GB" smtClean="0"/>
              <a:t>19</a:t>
            </a:fld>
            <a:endParaRPr lang="en-GB" dirty="0"/>
          </a:p>
        </p:txBody>
      </p:sp>
    </p:spTree>
    <p:extLst>
      <p:ext uri="{BB962C8B-B14F-4D97-AF65-F5344CB8AC3E}">
        <p14:creationId xmlns:p14="http://schemas.microsoft.com/office/powerpoint/2010/main" val="944919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77A1470-FD1B-4579-99B6-A8295D767D0F}" type="slidenum">
              <a:rPr lang="en-GB" smtClean="0"/>
              <a:t>21</a:t>
            </a:fld>
            <a:endParaRPr lang="en-GB"/>
          </a:p>
        </p:txBody>
      </p:sp>
    </p:spTree>
    <p:extLst>
      <p:ext uri="{BB962C8B-B14F-4D97-AF65-F5344CB8AC3E}">
        <p14:creationId xmlns:p14="http://schemas.microsoft.com/office/powerpoint/2010/main" val="360432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77A1470-FD1B-4579-99B6-A8295D767D0F}" type="slidenum">
              <a:rPr lang="en-GB" smtClean="0"/>
              <a:t>22</a:t>
            </a:fld>
            <a:endParaRPr lang="en-GB"/>
          </a:p>
        </p:txBody>
      </p:sp>
    </p:spTree>
    <p:extLst>
      <p:ext uri="{BB962C8B-B14F-4D97-AF65-F5344CB8AC3E}">
        <p14:creationId xmlns:p14="http://schemas.microsoft.com/office/powerpoint/2010/main" val="359621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77A1470-FD1B-4579-99B6-A8295D767D0F}" type="slidenum">
              <a:rPr lang="en-GB" smtClean="0"/>
              <a:t>23</a:t>
            </a:fld>
            <a:endParaRPr lang="en-GB"/>
          </a:p>
        </p:txBody>
      </p:sp>
    </p:spTree>
    <p:extLst>
      <p:ext uri="{BB962C8B-B14F-4D97-AF65-F5344CB8AC3E}">
        <p14:creationId xmlns:p14="http://schemas.microsoft.com/office/powerpoint/2010/main" val="291429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77A1470-FD1B-4579-99B6-A8295D767D0F}" type="slidenum">
              <a:rPr lang="en-GB" smtClean="0"/>
              <a:t>24</a:t>
            </a:fld>
            <a:endParaRPr lang="en-GB"/>
          </a:p>
        </p:txBody>
      </p:sp>
    </p:spTree>
    <p:extLst>
      <p:ext uri="{BB962C8B-B14F-4D97-AF65-F5344CB8AC3E}">
        <p14:creationId xmlns:p14="http://schemas.microsoft.com/office/powerpoint/2010/main" val="397759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1.xml"/><Relationship Id="rId7" Type="http://schemas.openxmlformats.org/officeDocument/2006/relationships/oleObject" Target="../embeddings/oleObject5.bin"/><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slideMaster" Target="../slideMasters/slideMaster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3.emf"/><Relationship Id="rId2" Type="http://schemas.openxmlformats.org/officeDocument/2006/relationships/tags" Target="../tags/tag21.xml"/><Relationship Id="rId1" Type="http://schemas.openxmlformats.org/officeDocument/2006/relationships/vmlDrawing" Target="../drawings/vmlDrawing9.vml"/><Relationship Id="rId6" Type="http://schemas.openxmlformats.org/officeDocument/2006/relationships/image" Target="../media/image10.emf"/><Relationship Id="rId5" Type="http://schemas.openxmlformats.org/officeDocument/2006/relationships/oleObject" Target="../embeddings/oleObject9.bin"/><Relationship Id="rId4"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4.xml"/><Relationship Id="rId7" Type="http://schemas.openxmlformats.org/officeDocument/2006/relationships/oleObject" Target="../embeddings/oleObject10.bin"/><Relationship Id="rId2" Type="http://schemas.openxmlformats.org/officeDocument/2006/relationships/tags" Target="../tags/tag23.xml"/><Relationship Id="rId1" Type="http://schemas.openxmlformats.org/officeDocument/2006/relationships/vmlDrawing" Target="../drawings/vmlDrawing10.vml"/><Relationship Id="rId6" Type="http://schemas.openxmlformats.org/officeDocument/2006/relationships/slideMaster" Target="../slideMasters/slideMaster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3.emf"/><Relationship Id="rId2" Type="http://schemas.openxmlformats.org/officeDocument/2006/relationships/tags" Target="../tags/tag30.xml"/><Relationship Id="rId1" Type="http://schemas.openxmlformats.org/officeDocument/2006/relationships/vmlDrawing" Target="../drawings/vmlDrawing12.vml"/><Relationship Id="rId6" Type="http://schemas.openxmlformats.org/officeDocument/2006/relationships/image" Target="../media/image10.emf"/><Relationship Id="rId5" Type="http://schemas.openxmlformats.org/officeDocument/2006/relationships/oleObject" Target="../embeddings/oleObject9.bin"/><Relationship Id="rId4"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33.xml"/><Relationship Id="rId7" Type="http://schemas.openxmlformats.org/officeDocument/2006/relationships/oleObject" Target="../embeddings/oleObject10.bin"/><Relationship Id="rId2" Type="http://schemas.openxmlformats.org/officeDocument/2006/relationships/tags" Target="../tags/tag32.xml"/><Relationship Id="rId1" Type="http://schemas.openxmlformats.org/officeDocument/2006/relationships/vmlDrawing" Target="../drawings/vmlDrawing13.vml"/><Relationship Id="rId6" Type="http://schemas.openxmlformats.org/officeDocument/2006/relationships/slideMaster" Target="../slideMasters/slideMaster8.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3.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hasCustomPrompt="1"/>
          </p:nvPr>
        </p:nvSpPr>
        <p:spPr>
          <a:xfrm>
            <a:off x="363985" y="1248397"/>
            <a:ext cx="11336784" cy="4060559"/>
          </a:xfrm>
        </p:spPr>
        <p:txBody>
          <a:bodyPr/>
          <a:lstStyle/>
          <a:p>
            <a:pPr lvl="0"/>
            <a:r>
              <a:rPr lang="sv-SE"/>
              <a:t>Redigera format för bakgrundstext</a:t>
            </a:r>
          </a:p>
          <a:p>
            <a:pPr lvl="1"/>
            <a:r>
              <a:rPr lang="sv-SE"/>
              <a:t>Nivå två</a:t>
            </a:r>
          </a:p>
          <a:p>
            <a:pPr lvl="2"/>
            <a:r>
              <a:rPr lang="sv-SE"/>
              <a:t>Nivå tre</a:t>
            </a:r>
          </a:p>
        </p:txBody>
      </p:sp>
      <p:sp>
        <p:nvSpPr>
          <p:cNvPr id="19" name="Text Placeholder 18">
            <a:extLst>
              <a:ext uri="{FF2B5EF4-FFF2-40B4-BE49-F238E27FC236}">
                <a16:creationId xmlns:a16="http://schemas.microsoft.com/office/drawing/2014/main" id="{0EAA5CD6-79E2-4CB6-94F8-76E653C4F5EC}"/>
              </a:ext>
            </a:extLst>
          </p:cNvPr>
          <p:cNvSpPr>
            <a:spLocks noGrp="1"/>
          </p:cNvSpPr>
          <p:nvPr>
            <p:ph type="body" sz="quarter" idx="17" hasCustomPrompt="1"/>
          </p:nvPr>
        </p:nvSpPr>
        <p:spPr>
          <a:xfrm>
            <a:off x="363985" y="5415379"/>
            <a:ext cx="11336784" cy="834548"/>
          </a:xfrm>
        </p:spPr>
        <p:txBody>
          <a:bodyPr anchor="b"/>
          <a:lstStyle>
            <a:lvl1pPr marL="258763" indent="0">
              <a:buFont typeface="Arial" panose="020B0604020202020204" pitchFamily="34" charset="0"/>
              <a:buNone/>
              <a:tabLst>
                <a:tab pos="648000" algn="r"/>
                <a:tab pos="864000" algn="r"/>
              </a:tabLst>
              <a:defRPr sz="1000"/>
            </a:lvl1pPr>
            <a:lvl2pPr marL="685800" indent="0">
              <a:buFont typeface="Arial" panose="020B0604020202020204" pitchFamily="34" charset="0"/>
              <a:buNone/>
              <a:tabLst>
                <a:tab pos="648000" algn="r"/>
                <a:tab pos="864000" algn="r"/>
              </a:tabLst>
              <a:defRPr sz="900"/>
            </a:lvl2pPr>
            <a:lvl3pPr marL="1143000" indent="0">
              <a:buFont typeface="Arial" panose="020B0604020202020204" pitchFamily="34" charset="0"/>
              <a:buNone/>
              <a:tabLst>
                <a:tab pos="648000" algn="r"/>
                <a:tab pos="864000" algn="r"/>
              </a:tabLst>
              <a:defRPr sz="900"/>
            </a:lvl3pPr>
            <a:lvl4pPr marL="1600200" indent="0">
              <a:buFont typeface="Arial" panose="020B0604020202020204" pitchFamily="34" charset="0"/>
              <a:buNone/>
              <a:tabLst>
                <a:tab pos="648000" algn="r"/>
                <a:tab pos="864000" algn="r"/>
              </a:tabLst>
              <a:defRPr sz="900"/>
            </a:lvl4pPr>
            <a:lvl5pPr indent="0">
              <a:buNone/>
              <a:tabLst>
                <a:tab pos="648000" algn="r"/>
                <a:tab pos="864000" algn="r"/>
              </a:tabLst>
              <a:defRPr sz="900"/>
            </a:lvl5pPr>
          </a:lstStyle>
          <a:p>
            <a:pPr lvl="0"/>
            <a:r>
              <a:rPr lang="en-US"/>
              <a:t>	1)</a:t>
            </a:r>
            <a:br>
              <a:rPr lang="en-US"/>
            </a:br>
            <a:r>
              <a:rPr lang="en-US"/>
              <a:t>	Not:</a:t>
            </a:r>
            <a:br>
              <a:rPr lang="en-US"/>
            </a:br>
            <a:r>
              <a:rPr lang="en-US"/>
              <a:t>	</a:t>
            </a:r>
            <a:r>
              <a:rPr lang="en-US" err="1"/>
              <a:t>Källa</a:t>
            </a:r>
            <a:r>
              <a:rPr lang="en-US"/>
              <a:t>:</a:t>
            </a:r>
          </a:p>
        </p:txBody>
      </p:sp>
      <p:sp>
        <p:nvSpPr>
          <p:cNvPr id="4" name="Date Placeholder 3">
            <a:extLst>
              <a:ext uri="{FF2B5EF4-FFF2-40B4-BE49-F238E27FC236}">
                <a16:creationId xmlns:a16="http://schemas.microsoft.com/office/drawing/2014/main" id="{ACE2B050-53BD-4741-A831-73C190D8B0B3}"/>
              </a:ext>
            </a:extLst>
          </p:cNvPr>
          <p:cNvSpPr>
            <a:spLocks noGrp="1"/>
          </p:cNvSpPr>
          <p:nvPr>
            <p:ph type="dt" sz="half" idx="18"/>
          </p:nvPr>
        </p:nvSpPr>
        <p:spPr/>
        <p:txBody>
          <a:bodyPr/>
          <a:lstStyle/>
          <a:p>
            <a:fld id="{E94DC9EB-BDC1-4859-BD61-E4566790F636}" type="datetime1">
              <a:rPr lang="sv-SE" smtClean="0"/>
              <a:t>2020-12-14</a:t>
            </a:fld>
            <a:endParaRPr lang="sv-SE"/>
          </a:p>
        </p:txBody>
      </p:sp>
      <p:sp>
        <p:nvSpPr>
          <p:cNvPr id="5" name="Footer Placeholder 4">
            <a:extLst>
              <a:ext uri="{FF2B5EF4-FFF2-40B4-BE49-F238E27FC236}">
                <a16:creationId xmlns:a16="http://schemas.microsoft.com/office/drawing/2014/main" id="{53B325C7-628A-409F-A1A1-1C3AE56E1234}"/>
              </a:ext>
            </a:extLst>
          </p:cNvPr>
          <p:cNvSpPr>
            <a:spLocks noGrp="1"/>
          </p:cNvSpPr>
          <p:nvPr>
            <p:ph type="ftr" sz="quarter" idx="19"/>
          </p:nvPr>
        </p:nvSpPr>
        <p:spPr/>
        <p:txBody>
          <a:bodyPr/>
          <a:lstStyle/>
          <a:p>
            <a:r>
              <a:rPr lang="sv-SE"/>
              <a:t>ARBETSMATERIAL</a:t>
            </a:r>
          </a:p>
        </p:txBody>
      </p:sp>
      <p:sp>
        <p:nvSpPr>
          <p:cNvPr id="6" name="Slide Number Placeholder 5">
            <a:extLst>
              <a:ext uri="{FF2B5EF4-FFF2-40B4-BE49-F238E27FC236}">
                <a16:creationId xmlns:a16="http://schemas.microsoft.com/office/drawing/2014/main" id="{8FF3DBE8-4FF8-4C9D-9342-2ABB683E9367}"/>
              </a:ext>
            </a:extLst>
          </p:cNvPr>
          <p:cNvSpPr>
            <a:spLocks noGrp="1"/>
          </p:cNvSpPr>
          <p:nvPr>
            <p:ph type="sldNum" sz="quarter" idx="20"/>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0683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ledning_röd">
    <p:bg>
      <p:bgPr>
        <a:solidFill>
          <a:schemeClr val="bg1"/>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a:solidFill>
            <a:schemeClr val="accent2"/>
          </a:solidFill>
        </p:spPr>
      </p:pic>
      <p:sp>
        <p:nvSpPr>
          <p:cNvPr id="4" name="Platshållare för datum 3"/>
          <p:cNvSpPr>
            <a:spLocks noGrp="1"/>
          </p:cNvSpPr>
          <p:nvPr>
            <p:ph type="dt" sz="half" idx="10"/>
          </p:nvPr>
        </p:nvSpPr>
        <p:spPr/>
        <p:txBody>
          <a:bodyPr/>
          <a:lstStyle>
            <a:lvl1pPr>
              <a:defRPr>
                <a:solidFill>
                  <a:srgbClr val="FFFFFF"/>
                </a:solidFill>
              </a:defRPr>
            </a:lvl1pPr>
          </a:lstStyle>
          <a:p>
            <a:fld id="{88F1DEDE-8362-4736-82B4-5462B4401261}" type="datetime1">
              <a:rPr lang="sv-SE" smtClean="0"/>
              <a:t>2020-12-14</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E0CF1DFE-83CD-4DBA-9864-1BB764A14C1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
        <p:nvSpPr>
          <p:cNvPr id="10" name="Platshållare för rubrik 1">
            <a:extLst>
              <a:ext uri="{FF2B5EF4-FFF2-40B4-BE49-F238E27FC236}">
                <a16:creationId xmlns:a16="http://schemas.microsoft.com/office/drawing/2014/main" id="{B3738259-3797-457A-91AE-A04C420B49D4}"/>
              </a:ext>
            </a:extLst>
          </p:cNvPr>
          <p:cNvSpPr>
            <a:spLocks noGrp="1"/>
          </p:cNvSpPr>
          <p:nvPr>
            <p:ph type="title"/>
          </p:nvPr>
        </p:nvSpPr>
        <p:spPr>
          <a:xfrm>
            <a:off x="664233" y="2476499"/>
            <a:ext cx="9609825" cy="553419"/>
          </a:xfrm>
          <a:prstGeom prst="rect">
            <a:avLst/>
          </a:prstGeom>
        </p:spPr>
        <p:txBody>
          <a:bodyPr vert="horz" lIns="91440" tIns="45720" rIns="91440" bIns="45720" rtlCol="0" anchor="t">
            <a:noAutofit/>
          </a:bodyPr>
          <a:lstStyle>
            <a:lvl1pPr>
              <a:defRPr sz="3200">
                <a:solidFill>
                  <a:schemeClr val="bg1"/>
                </a:solidFill>
              </a:defRPr>
            </a:lvl1pPr>
          </a:lstStyle>
          <a:p>
            <a:r>
              <a:rPr lang="sv-SE"/>
              <a:t>Klicka här för att ändra format</a:t>
            </a:r>
          </a:p>
        </p:txBody>
      </p:sp>
      <p:sp>
        <p:nvSpPr>
          <p:cNvPr id="11" name="Platshållare för text 2">
            <a:extLst>
              <a:ext uri="{FF2B5EF4-FFF2-40B4-BE49-F238E27FC236}">
                <a16:creationId xmlns:a16="http://schemas.microsoft.com/office/drawing/2014/main" id="{12E38416-DB63-4BBA-821D-95093A79B7DA}"/>
              </a:ext>
            </a:extLst>
          </p:cNvPr>
          <p:cNvSpPr>
            <a:spLocks noGrp="1"/>
          </p:cNvSpPr>
          <p:nvPr>
            <p:ph idx="1" hasCustomPrompt="1"/>
          </p:nvPr>
        </p:nvSpPr>
        <p:spPr>
          <a:xfrm>
            <a:off x="664232" y="3143250"/>
            <a:ext cx="9609825" cy="365125"/>
          </a:xfrm>
          <a:prstGeom prst="rect">
            <a:avLst/>
          </a:prstGeom>
        </p:spPr>
        <p:txBody>
          <a:bodyPr vert="horz" lIns="91440" tIns="45720" rIns="91440" bIns="45720" rtlCol="0">
            <a:noAutofit/>
          </a:bodyPr>
          <a:lstStyle>
            <a:lvl1pPr marL="30163"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Kontext</a:t>
            </a:r>
          </a:p>
        </p:txBody>
      </p:sp>
      <p:sp>
        <p:nvSpPr>
          <p:cNvPr id="12" name="Platshållare för text 2">
            <a:extLst>
              <a:ext uri="{FF2B5EF4-FFF2-40B4-BE49-F238E27FC236}">
                <a16:creationId xmlns:a16="http://schemas.microsoft.com/office/drawing/2014/main" id="{AC66A8E2-64C4-4231-8E86-BC55B00BBBE3}"/>
              </a:ext>
            </a:extLst>
          </p:cNvPr>
          <p:cNvSpPr>
            <a:spLocks noGrp="1"/>
          </p:cNvSpPr>
          <p:nvPr>
            <p:ph idx="14" hasCustomPrompt="1"/>
          </p:nvPr>
        </p:nvSpPr>
        <p:spPr>
          <a:xfrm>
            <a:off x="664232" y="3589126"/>
            <a:ext cx="9609825" cy="365125"/>
          </a:xfrm>
          <a:prstGeom prst="rect">
            <a:avLst/>
          </a:prstGeom>
        </p:spPr>
        <p:txBody>
          <a:bodyPr vert="horz" lIns="91440" tIns="45720" rIns="91440" bIns="45720" rtlCol="0">
            <a:noAutofit/>
          </a:bodyPr>
          <a:lstStyle>
            <a:lvl1pPr marL="30163"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Datum</a:t>
            </a:r>
          </a:p>
        </p:txBody>
      </p:sp>
    </p:spTree>
    <p:extLst>
      <p:ext uri="{BB962C8B-B14F-4D97-AF65-F5344CB8AC3E}">
        <p14:creationId xmlns:p14="http://schemas.microsoft.com/office/powerpoint/2010/main" val="108994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ledning_grå">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4" name="Platshållare för datum 3"/>
          <p:cNvSpPr>
            <a:spLocks noGrp="1"/>
          </p:cNvSpPr>
          <p:nvPr>
            <p:ph type="dt" sz="half" idx="10"/>
          </p:nvPr>
        </p:nvSpPr>
        <p:spPr/>
        <p:txBody>
          <a:bodyPr/>
          <a:lstStyle>
            <a:lvl1pPr>
              <a:defRPr>
                <a:solidFill>
                  <a:srgbClr val="FFFFFF"/>
                </a:solidFill>
              </a:defRPr>
            </a:lvl1pPr>
          </a:lstStyle>
          <a:p>
            <a:fld id="{8877B8EB-578B-4A3A-AF0B-A143B50A97DE}" type="datetime1">
              <a:rPr lang="sv-SE" smtClean="0"/>
              <a:t>2020-12-14</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66BA1DF9-F254-47E8-AD5B-F1789C944E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
        <p:nvSpPr>
          <p:cNvPr id="10" name="Platshållare för rubrik 1">
            <a:extLst>
              <a:ext uri="{FF2B5EF4-FFF2-40B4-BE49-F238E27FC236}">
                <a16:creationId xmlns:a16="http://schemas.microsoft.com/office/drawing/2014/main" id="{B5EC65B2-2E51-4F9B-A42A-1716D23F95F9}"/>
              </a:ext>
            </a:extLst>
          </p:cNvPr>
          <p:cNvSpPr>
            <a:spLocks noGrp="1"/>
          </p:cNvSpPr>
          <p:nvPr>
            <p:ph type="title"/>
          </p:nvPr>
        </p:nvSpPr>
        <p:spPr>
          <a:xfrm>
            <a:off x="664233" y="2476499"/>
            <a:ext cx="9609825" cy="553419"/>
          </a:xfrm>
          <a:prstGeom prst="rect">
            <a:avLst/>
          </a:prstGeom>
        </p:spPr>
        <p:txBody>
          <a:bodyPr vert="horz" lIns="91440" tIns="45720" rIns="91440" bIns="45720" rtlCol="0" anchor="t">
            <a:noAutofit/>
          </a:bodyPr>
          <a:lstStyle>
            <a:lvl1pPr>
              <a:defRPr sz="3200">
                <a:solidFill>
                  <a:schemeClr val="bg1"/>
                </a:solidFill>
              </a:defRPr>
            </a:lvl1pPr>
          </a:lstStyle>
          <a:p>
            <a:r>
              <a:rPr lang="sv-SE"/>
              <a:t>Klicka här för att ändra format</a:t>
            </a:r>
          </a:p>
        </p:txBody>
      </p:sp>
      <p:sp>
        <p:nvSpPr>
          <p:cNvPr id="11" name="Platshållare för text 2">
            <a:extLst>
              <a:ext uri="{FF2B5EF4-FFF2-40B4-BE49-F238E27FC236}">
                <a16:creationId xmlns:a16="http://schemas.microsoft.com/office/drawing/2014/main" id="{0CD45EFD-EF95-4E8D-909B-ED34A4A61379}"/>
              </a:ext>
            </a:extLst>
          </p:cNvPr>
          <p:cNvSpPr>
            <a:spLocks noGrp="1"/>
          </p:cNvSpPr>
          <p:nvPr>
            <p:ph idx="1" hasCustomPrompt="1"/>
          </p:nvPr>
        </p:nvSpPr>
        <p:spPr>
          <a:xfrm>
            <a:off x="664232" y="3143250"/>
            <a:ext cx="9609825" cy="365125"/>
          </a:xfrm>
          <a:prstGeom prst="rect">
            <a:avLst/>
          </a:prstGeom>
        </p:spPr>
        <p:txBody>
          <a:bodyPr vert="horz" lIns="91440" tIns="45720" rIns="91440" bIns="45720" rtlCol="0">
            <a:noAutofit/>
          </a:bodyPr>
          <a:lstStyle>
            <a:lvl1pPr marL="30163"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Kontext</a:t>
            </a:r>
          </a:p>
        </p:txBody>
      </p:sp>
      <p:sp>
        <p:nvSpPr>
          <p:cNvPr id="12" name="Platshållare för text 2">
            <a:extLst>
              <a:ext uri="{FF2B5EF4-FFF2-40B4-BE49-F238E27FC236}">
                <a16:creationId xmlns:a16="http://schemas.microsoft.com/office/drawing/2014/main" id="{377C5332-A4C9-4CD2-A74E-54896D39663D}"/>
              </a:ext>
            </a:extLst>
          </p:cNvPr>
          <p:cNvSpPr>
            <a:spLocks noGrp="1"/>
          </p:cNvSpPr>
          <p:nvPr>
            <p:ph idx="14" hasCustomPrompt="1"/>
          </p:nvPr>
        </p:nvSpPr>
        <p:spPr>
          <a:xfrm>
            <a:off x="664232" y="3589126"/>
            <a:ext cx="9609825" cy="365125"/>
          </a:xfrm>
          <a:prstGeom prst="rect">
            <a:avLst/>
          </a:prstGeom>
        </p:spPr>
        <p:txBody>
          <a:bodyPr vert="horz" lIns="91440" tIns="45720" rIns="91440" bIns="45720" rtlCol="0">
            <a:noAutofit/>
          </a:bodyPr>
          <a:lstStyle>
            <a:lvl1pPr marL="30163"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Datum</a:t>
            </a:r>
          </a:p>
        </p:txBody>
      </p:sp>
    </p:spTree>
    <p:extLst>
      <p:ext uri="{BB962C8B-B14F-4D97-AF65-F5344CB8AC3E}">
        <p14:creationId xmlns:p14="http://schemas.microsoft.com/office/powerpoint/2010/main" val="1894996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vslutningsbild_orange">
    <p:bg>
      <p:bgPr>
        <a:solidFill>
          <a:schemeClr val="bg1"/>
        </a:solidFill>
        <a:effectLst/>
      </p:bgPr>
    </p:bg>
    <p:spTree>
      <p:nvGrpSpPr>
        <p:cNvPr id="1" name=""/>
        <p:cNvGrpSpPr/>
        <p:nvPr/>
      </p:nvGrpSpPr>
      <p:grpSpPr>
        <a:xfrm>
          <a:off x="0" y="0"/>
          <a:ext cx="0" cy="0"/>
          <a:chOff x="0" y="0"/>
          <a:chExt cx="0" cy="0"/>
        </a:xfrm>
      </p:grpSpPr>
      <p:pic>
        <p:nvPicPr>
          <p:cNvPr id="19" name="Bildobjekt 5">
            <a:extLst>
              <a:ext uri="{FF2B5EF4-FFF2-40B4-BE49-F238E27FC236}">
                <a16:creationId xmlns:a16="http://schemas.microsoft.com/office/drawing/2014/main" id="{EE9E16C1-32BF-4D24-8D33-B4B775C08E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824" y="0"/>
            <a:ext cx="12439824" cy="6991078"/>
          </a:xfrm>
          <a:prstGeom prst="rect">
            <a:avLst/>
          </a:prstGeom>
        </p:spPr>
      </p:pic>
      <p:sp>
        <p:nvSpPr>
          <p:cNvPr id="4" name="Platshållare för datum 3"/>
          <p:cNvSpPr>
            <a:spLocks noGrp="1"/>
          </p:cNvSpPr>
          <p:nvPr>
            <p:ph type="dt" sz="half" idx="10"/>
          </p:nvPr>
        </p:nvSpPr>
        <p:spPr/>
        <p:txBody>
          <a:bodyPr/>
          <a:lstStyle>
            <a:lvl1pPr>
              <a:defRPr>
                <a:solidFill>
                  <a:srgbClr val="FFFFFF"/>
                </a:solidFill>
              </a:defRPr>
            </a:lvl1pPr>
          </a:lstStyle>
          <a:p>
            <a:fld id="{C9424283-60D0-40A2-87BC-6C3FA5D867D0}" type="datetime1">
              <a:rPr lang="sv-SE" smtClean="0"/>
              <a:t>2020-12-14</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pic>
        <p:nvPicPr>
          <p:cNvPr id="18" name="Bildobjekt 8" descr="En bild som visar ritning&#10;&#10;Automatiskt genererad beskrivning">
            <a:extLst>
              <a:ext uri="{FF2B5EF4-FFF2-40B4-BE49-F238E27FC236}">
                <a16:creationId xmlns:a16="http://schemas.microsoft.com/office/drawing/2014/main" id="{E2870BB5-F66E-4DDA-AEA5-769C73C5769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868941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lutningsbild_röd">
    <p:bg>
      <p:bgPr>
        <a:solidFill>
          <a:schemeClr val="bg1"/>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a:solidFill>
            <a:schemeClr val="accent2"/>
          </a:solidFill>
        </p:spPr>
      </p:pic>
      <p:sp>
        <p:nvSpPr>
          <p:cNvPr id="4" name="Platshållare för datum 3"/>
          <p:cNvSpPr>
            <a:spLocks noGrp="1"/>
          </p:cNvSpPr>
          <p:nvPr>
            <p:ph type="dt" sz="half" idx="10"/>
          </p:nvPr>
        </p:nvSpPr>
        <p:spPr/>
        <p:txBody>
          <a:bodyPr/>
          <a:lstStyle>
            <a:lvl1pPr>
              <a:defRPr>
                <a:solidFill>
                  <a:srgbClr val="FFFFFF"/>
                </a:solidFill>
              </a:defRPr>
            </a:lvl1pPr>
          </a:lstStyle>
          <a:p>
            <a:fld id="{506EE121-4EE5-48C5-99C0-02FA3084DD6A}" type="datetime1">
              <a:rPr lang="sv-SE" smtClean="0"/>
              <a:t>2020-12-14</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E0CF1DFE-83CD-4DBA-9864-1BB764A14C1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2414720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lutningsbild_grå">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4" name="Platshållare för datum 3"/>
          <p:cNvSpPr>
            <a:spLocks noGrp="1"/>
          </p:cNvSpPr>
          <p:nvPr>
            <p:ph type="dt" sz="half" idx="10"/>
          </p:nvPr>
        </p:nvSpPr>
        <p:spPr/>
        <p:txBody>
          <a:bodyPr/>
          <a:lstStyle>
            <a:lvl1pPr>
              <a:defRPr>
                <a:solidFill>
                  <a:srgbClr val="FFFFFF"/>
                </a:solidFill>
              </a:defRPr>
            </a:lvl1pPr>
          </a:lstStyle>
          <a:p>
            <a:fld id="{E67874FB-8CF7-4EA9-AA35-79AC63924ACC}" type="datetime1">
              <a:rPr lang="sv-SE" smtClean="0"/>
              <a:t>2020-12-14</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66BA1DF9-F254-47E8-AD5B-F1789C944E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2462996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hasCustomPrompt="1"/>
          </p:nvPr>
        </p:nvSpPr>
        <p:spPr>
          <a:xfrm>
            <a:off x="363985" y="1248397"/>
            <a:ext cx="11336784" cy="4060559"/>
          </a:xfrm>
        </p:spPr>
        <p:txBody>
          <a:bodyPr/>
          <a:lstStyle/>
          <a:p>
            <a:pPr lvl="0"/>
            <a:r>
              <a:rPr lang="sv-SE" dirty="0"/>
              <a:t>Redigera format för bakgrundstext</a:t>
            </a:r>
          </a:p>
          <a:p>
            <a:pPr lvl="1"/>
            <a:r>
              <a:rPr lang="sv-SE" dirty="0"/>
              <a:t>Nivå två</a:t>
            </a:r>
          </a:p>
          <a:p>
            <a:pPr lvl="2"/>
            <a:r>
              <a:rPr lang="sv-SE" dirty="0"/>
              <a:t>Nivå tre</a:t>
            </a:r>
          </a:p>
        </p:txBody>
      </p:sp>
      <p:sp>
        <p:nvSpPr>
          <p:cNvPr id="19" name="Text Placeholder 18">
            <a:extLst>
              <a:ext uri="{FF2B5EF4-FFF2-40B4-BE49-F238E27FC236}">
                <a16:creationId xmlns:a16="http://schemas.microsoft.com/office/drawing/2014/main" id="{0EAA5CD6-79E2-4CB6-94F8-76E653C4F5EC}"/>
              </a:ext>
            </a:extLst>
          </p:cNvPr>
          <p:cNvSpPr>
            <a:spLocks noGrp="1"/>
          </p:cNvSpPr>
          <p:nvPr>
            <p:ph type="body" sz="quarter" idx="17" hasCustomPrompt="1"/>
          </p:nvPr>
        </p:nvSpPr>
        <p:spPr>
          <a:xfrm>
            <a:off x="363985" y="5415379"/>
            <a:ext cx="11336784" cy="834548"/>
          </a:xfrm>
        </p:spPr>
        <p:txBody>
          <a:bodyPr anchor="b"/>
          <a:lstStyle>
            <a:lvl1pPr marL="258763" indent="0">
              <a:buFont typeface="Arial" panose="020B0604020202020204" pitchFamily="34" charset="0"/>
              <a:buNone/>
              <a:tabLst>
                <a:tab pos="648000" algn="r"/>
                <a:tab pos="864000" algn="r"/>
              </a:tabLst>
              <a:defRPr sz="1000"/>
            </a:lvl1pPr>
            <a:lvl2pPr marL="685800" indent="0">
              <a:buFont typeface="Arial" panose="020B0604020202020204" pitchFamily="34" charset="0"/>
              <a:buNone/>
              <a:tabLst>
                <a:tab pos="648000" algn="r"/>
                <a:tab pos="864000" algn="r"/>
              </a:tabLst>
              <a:defRPr sz="900"/>
            </a:lvl2pPr>
            <a:lvl3pPr marL="1143000" indent="0">
              <a:buFont typeface="Arial" panose="020B0604020202020204" pitchFamily="34" charset="0"/>
              <a:buNone/>
              <a:tabLst>
                <a:tab pos="648000" algn="r"/>
                <a:tab pos="864000" algn="r"/>
              </a:tabLst>
              <a:defRPr sz="900"/>
            </a:lvl3pPr>
            <a:lvl4pPr marL="1600200" indent="0">
              <a:buFont typeface="Arial" panose="020B0604020202020204" pitchFamily="34" charset="0"/>
              <a:buNone/>
              <a:tabLst>
                <a:tab pos="648000" algn="r"/>
                <a:tab pos="864000" algn="r"/>
              </a:tabLst>
              <a:defRPr sz="900"/>
            </a:lvl4pPr>
            <a:lvl5pPr indent="0">
              <a:buNone/>
              <a:tabLst>
                <a:tab pos="648000" algn="r"/>
                <a:tab pos="864000" algn="r"/>
              </a:tabLst>
              <a:defRPr sz="900"/>
            </a:lvl5pPr>
          </a:lstStyle>
          <a:p>
            <a:pPr lvl="0"/>
            <a:r>
              <a:rPr lang="en-US" dirty="0"/>
              <a:t>	</a:t>
            </a:r>
            <a:r>
              <a:rPr lang="en-US"/>
              <a:t>1)</a:t>
            </a:r>
            <a:br>
              <a:rPr lang="en-US"/>
            </a:br>
            <a:r>
              <a:rPr lang="en-US" dirty="0"/>
              <a:t>	</a:t>
            </a:r>
            <a:r>
              <a:rPr lang="en-US"/>
              <a:t>Not:</a:t>
            </a:r>
            <a:br>
              <a:rPr lang="en-US"/>
            </a:br>
            <a:r>
              <a:rPr lang="en-US" dirty="0"/>
              <a:t>	</a:t>
            </a:r>
            <a:r>
              <a:rPr lang="en-US" dirty="0" err="1"/>
              <a:t>Källa</a:t>
            </a:r>
            <a:r>
              <a:rPr lang="en-US" dirty="0"/>
              <a:t>:</a:t>
            </a:r>
          </a:p>
        </p:txBody>
      </p:sp>
      <p:sp>
        <p:nvSpPr>
          <p:cNvPr id="4" name="Date Placeholder 3">
            <a:extLst>
              <a:ext uri="{FF2B5EF4-FFF2-40B4-BE49-F238E27FC236}">
                <a16:creationId xmlns:a16="http://schemas.microsoft.com/office/drawing/2014/main" id="{ACE2B050-53BD-4741-A831-73C190D8B0B3}"/>
              </a:ext>
            </a:extLst>
          </p:cNvPr>
          <p:cNvSpPr>
            <a:spLocks noGrp="1"/>
          </p:cNvSpPr>
          <p:nvPr>
            <p:ph type="dt" sz="half" idx="18"/>
          </p:nvPr>
        </p:nvSpPr>
        <p:spPr/>
        <p:txBody>
          <a:bodyPr/>
          <a:lstStyle/>
          <a:p>
            <a:fld id="{A04170A2-A308-4957-81B6-869DFE514EA0}" type="datetime1">
              <a:rPr lang="sv-SE" smtClean="0"/>
              <a:t>2020-12-14</a:t>
            </a:fld>
            <a:endParaRPr lang="sv-SE" dirty="0"/>
          </a:p>
        </p:txBody>
      </p:sp>
      <p:sp>
        <p:nvSpPr>
          <p:cNvPr id="5" name="Footer Placeholder 4">
            <a:extLst>
              <a:ext uri="{FF2B5EF4-FFF2-40B4-BE49-F238E27FC236}">
                <a16:creationId xmlns:a16="http://schemas.microsoft.com/office/drawing/2014/main" id="{53B325C7-628A-409F-A1A1-1C3AE56E1234}"/>
              </a:ext>
            </a:extLst>
          </p:cNvPr>
          <p:cNvSpPr>
            <a:spLocks noGrp="1"/>
          </p:cNvSpPr>
          <p:nvPr>
            <p:ph type="ftr" sz="quarter" idx="19"/>
          </p:nvPr>
        </p:nvSpPr>
        <p:spPr>
          <a:xfrm>
            <a:off x="2457449" y="6356350"/>
            <a:ext cx="6029326" cy="365125"/>
          </a:xfrm>
          <a:prstGeom prst="rect">
            <a:avLst/>
          </a:prstGeom>
        </p:spPr>
        <p:txBody>
          <a:bodyPr/>
          <a:lstStyle/>
          <a:p>
            <a:endParaRPr lang="sv-SE" dirty="0"/>
          </a:p>
        </p:txBody>
      </p:sp>
      <p:sp>
        <p:nvSpPr>
          <p:cNvPr id="6" name="Slide Number Placeholder 5">
            <a:extLst>
              <a:ext uri="{FF2B5EF4-FFF2-40B4-BE49-F238E27FC236}">
                <a16:creationId xmlns:a16="http://schemas.microsoft.com/office/drawing/2014/main" id="{8FF3DBE8-4FF8-4C9D-9342-2ABB683E9367}"/>
              </a:ext>
            </a:extLst>
          </p:cNvPr>
          <p:cNvSpPr>
            <a:spLocks noGrp="1"/>
          </p:cNvSpPr>
          <p:nvPr>
            <p:ph type="sldNum" sz="quarter" idx="20"/>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438239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7" name="Text Placeholder 18">
            <a:extLst>
              <a:ext uri="{FF2B5EF4-FFF2-40B4-BE49-F238E27FC236}">
                <a16:creationId xmlns:a16="http://schemas.microsoft.com/office/drawing/2014/main" id="{3A7659CE-FCF4-46BA-B71E-8609325084B0}"/>
              </a:ext>
            </a:extLst>
          </p:cNvPr>
          <p:cNvSpPr>
            <a:spLocks noGrp="1"/>
          </p:cNvSpPr>
          <p:nvPr>
            <p:ph type="body" sz="quarter" idx="17" hasCustomPrompt="1"/>
          </p:nvPr>
        </p:nvSpPr>
        <p:spPr>
          <a:xfrm>
            <a:off x="363985" y="5415379"/>
            <a:ext cx="11336784" cy="834548"/>
          </a:xfrm>
        </p:spPr>
        <p:txBody>
          <a:bodyPr anchor="b"/>
          <a:lstStyle>
            <a:lvl1pPr marL="258763" indent="0">
              <a:buFont typeface="Arial" panose="020B0604020202020204" pitchFamily="34" charset="0"/>
              <a:buNone/>
              <a:tabLst>
                <a:tab pos="648000" algn="r"/>
                <a:tab pos="864000" algn="r"/>
              </a:tabLst>
              <a:defRPr sz="1000"/>
            </a:lvl1pPr>
            <a:lvl2pPr marL="685800" indent="0">
              <a:buFont typeface="Arial" panose="020B0604020202020204" pitchFamily="34" charset="0"/>
              <a:buNone/>
              <a:tabLst>
                <a:tab pos="648000" algn="r"/>
                <a:tab pos="864000" algn="r"/>
              </a:tabLst>
              <a:defRPr sz="900"/>
            </a:lvl2pPr>
            <a:lvl3pPr marL="1143000" indent="0">
              <a:buFont typeface="Arial" panose="020B0604020202020204" pitchFamily="34" charset="0"/>
              <a:buNone/>
              <a:tabLst>
                <a:tab pos="648000" algn="r"/>
                <a:tab pos="864000" algn="r"/>
              </a:tabLst>
              <a:defRPr sz="900"/>
            </a:lvl3pPr>
            <a:lvl4pPr marL="1600200" indent="0">
              <a:buFont typeface="Arial" panose="020B0604020202020204" pitchFamily="34" charset="0"/>
              <a:buNone/>
              <a:tabLst>
                <a:tab pos="648000" algn="r"/>
                <a:tab pos="864000" algn="r"/>
              </a:tabLst>
              <a:defRPr sz="900"/>
            </a:lvl4pPr>
            <a:lvl5pPr indent="0">
              <a:buNone/>
              <a:tabLst>
                <a:tab pos="648000" algn="r"/>
                <a:tab pos="864000" algn="r"/>
              </a:tabLst>
              <a:defRPr sz="900"/>
            </a:lvl5pPr>
          </a:lstStyle>
          <a:p>
            <a:pPr lvl="0"/>
            <a:r>
              <a:rPr lang="en-US" dirty="0"/>
              <a:t>	1)</a:t>
            </a:r>
            <a:br>
              <a:rPr lang="en-US" dirty="0"/>
            </a:br>
            <a:r>
              <a:rPr lang="en-US" dirty="0"/>
              <a:t>	Not:</a:t>
            </a:r>
            <a:br>
              <a:rPr lang="en-US" dirty="0"/>
            </a:br>
            <a:r>
              <a:rPr lang="en-US" dirty="0"/>
              <a:t>	</a:t>
            </a:r>
            <a:r>
              <a:rPr lang="en-US" dirty="0" err="1"/>
              <a:t>Källa</a:t>
            </a:r>
            <a:r>
              <a:rPr lang="en-US" dirty="0"/>
              <a:t>:</a:t>
            </a:r>
          </a:p>
        </p:txBody>
      </p:sp>
      <p:sp>
        <p:nvSpPr>
          <p:cNvPr id="3" name="Platshållare för datum 2"/>
          <p:cNvSpPr>
            <a:spLocks noGrp="1"/>
          </p:cNvSpPr>
          <p:nvPr>
            <p:ph type="dt" sz="half" idx="10"/>
          </p:nvPr>
        </p:nvSpPr>
        <p:spPr/>
        <p:txBody>
          <a:bodyPr/>
          <a:lstStyle/>
          <a:p>
            <a:fld id="{AB5AADF2-CE2C-4319-BAB0-2E5C5913E7DF}" type="datetime1">
              <a:rPr lang="sv-SE" smtClean="0"/>
              <a:t>2020-12-14</a:t>
            </a:fld>
            <a:endParaRPr lang="sv-SE" dirty="0"/>
          </a:p>
        </p:txBody>
      </p:sp>
      <p:sp>
        <p:nvSpPr>
          <p:cNvPr id="4" name="Platshållare för sidfot 3"/>
          <p:cNvSpPr>
            <a:spLocks noGrp="1"/>
          </p:cNvSpPr>
          <p:nvPr>
            <p:ph type="ftr" sz="quarter" idx="11"/>
          </p:nvPr>
        </p:nvSpPr>
        <p:spPr>
          <a:xfrm>
            <a:off x="2457449" y="6356350"/>
            <a:ext cx="6029326" cy="365125"/>
          </a:xfrm>
          <a:prstGeom prst="rect">
            <a:avLst/>
          </a:prstGeom>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5398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7C94E12-14BF-47D5-AA85-469A21E7C54C}" type="datetime1">
              <a:rPr lang="sv-SE" smtClean="0"/>
              <a:t>2020-12-14</a:t>
            </a:fld>
            <a:endParaRPr lang="sv-SE" dirty="0"/>
          </a:p>
        </p:txBody>
      </p:sp>
      <p:sp>
        <p:nvSpPr>
          <p:cNvPr id="3" name="Platshållare för sidfot 2"/>
          <p:cNvSpPr>
            <a:spLocks noGrp="1"/>
          </p:cNvSpPr>
          <p:nvPr>
            <p:ph type="ftr" sz="quarter" idx="11"/>
          </p:nvPr>
        </p:nvSpPr>
        <p:spPr>
          <a:xfrm>
            <a:off x="2457449" y="6356350"/>
            <a:ext cx="6029326" cy="365125"/>
          </a:xfrm>
          <a:prstGeom prst="rect">
            <a:avLst/>
          </a:prstGeom>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3EAFF01E-1B98-4A74-93B1-40A92345C264}"/>
              </a:ext>
            </a:extLst>
          </p:cNvPr>
          <p:cNvSpPr>
            <a:spLocks noGrp="1"/>
          </p:cNvSpPr>
          <p:nvPr>
            <p:ph type="body" sz="quarter" idx="17" hasCustomPrompt="1"/>
          </p:nvPr>
        </p:nvSpPr>
        <p:spPr>
          <a:xfrm>
            <a:off x="363985" y="5415379"/>
            <a:ext cx="11336784" cy="834548"/>
          </a:xfrm>
        </p:spPr>
        <p:txBody>
          <a:bodyPr anchor="b"/>
          <a:lstStyle>
            <a:lvl1pPr marL="258763" indent="0">
              <a:buFont typeface="Arial" panose="020B0604020202020204" pitchFamily="34" charset="0"/>
              <a:buNone/>
              <a:tabLst>
                <a:tab pos="648000" algn="r"/>
                <a:tab pos="864000" algn="r"/>
              </a:tabLst>
              <a:defRPr sz="1000"/>
            </a:lvl1pPr>
            <a:lvl2pPr marL="685800" indent="0">
              <a:buFont typeface="Arial" panose="020B0604020202020204" pitchFamily="34" charset="0"/>
              <a:buNone/>
              <a:tabLst>
                <a:tab pos="648000" algn="r"/>
                <a:tab pos="864000" algn="r"/>
              </a:tabLst>
              <a:defRPr sz="900"/>
            </a:lvl2pPr>
            <a:lvl3pPr marL="1143000" indent="0">
              <a:buFont typeface="Arial" panose="020B0604020202020204" pitchFamily="34" charset="0"/>
              <a:buNone/>
              <a:tabLst>
                <a:tab pos="648000" algn="r"/>
                <a:tab pos="864000" algn="r"/>
              </a:tabLst>
              <a:defRPr sz="900"/>
            </a:lvl3pPr>
            <a:lvl4pPr marL="1600200" indent="0">
              <a:buFont typeface="Arial" panose="020B0604020202020204" pitchFamily="34" charset="0"/>
              <a:buNone/>
              <a:tabLst>
                <a:tab pos="648000" algn="r"/>
                <a:tab pos="864000" algn="r"/>
              </a:tabLst>
              <a:defRPr sz="900"/>
            </a:lvl4pPr>
            <a:lvl5pPr indent="0">
              <a:buNone/>
              <a:tabLst>
                <a:tab pos="648000" algn="r"/>
                <a:tab pos="864000" algn="r"/>
              </a:tabLst>
              <a:defRPr sz="900"/>
            </a:lvl5pPr>
          </a:lstStyle>
          <a:p>
            <a:pPr lvl="0"/>
            <a:r>
              <a:rPr lang="en-US" dirty="0"/>
              <a:t>	1)</a:t>
            </a:r>
          </a:p>
          <a:p>
            <a:pPr lvl="0"/>
            <a:r>
              <a:rPr lang="en-US" dirty="0"/>
              <a:t>	Not:</a:t>
            </a:r>
          </a:p>
          <a:p>
            <a:pPr lvl="0"/>
            <a:r>
              <a:rPr lang="en-US" dirty="0"/>
              <a:t>	</a:t>
            </a:r>
            <a:r>
              <a:rPr lang="en-US" dirty="0" err="1"/>
              <a:t>Källa</a:t>
            </a:r>
            <a:r>
              <a:rPr lang="en-US" dirty="0"/>
              <a:t>:</a:t>
            </a:r>
          </a:p>
        </p:txBody>
      </p:sp>
    </p:spTree>
    <p:extLst>
      <p:ext uri="{BB962C8B-B14F-4D97-AF65-F5344CB8AC3E}">
        <p14:creationId xmlns:p14="http://schemas.microsoft.com/office/powerpoint/2010/main" val="1058976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405DB07-8B42-41DA-A3AA-9D60CFB7D7DA}" type="datetime1">
              <a:rPr lang="sv-SE" smtClean="0"/>
              <a:t>2020-12-14</a:t>
            </a:fld>
            <a:endParaRPr lang="sv-SE" dirty="0"/>
          </a:p>
        </p:txBody>
      </p:sp>
      <p:sp>
        <p:nvSpPr>
          <p:cNvPr id="3" name="Platshållare för sidfot 2"/>
          <p:cNvSpPr>
            <a:spLocks noGrp="1"/>
          </p:cNvSpPr>
          <p:nvPr>
            <p:ph type="ftr" sz="quarter" idx="11"/>
          </p:nvPr>
        </p:nvSpPr>
        <p:spPr>
          <a:xfrm>
            <a:off x="2457449" y="6356350"/>
            <a:ext cx="6029326" cy="365125"/>
          </a:xfrm>
          <a:prstGeom prst="rect">
            <a:avLst/>
          </a:prstGeom>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ED59D13C-7D03-4C48-834D-3DBFBB46B794}"/>
              </a:ext>
            </a:extLst>
          </p:cNvPr>
          <p:cNvSpPr>
            <a:spLocks noGrp="1"/>
          </p:cNvSpPr>
          <p:nvPr>
            <p:ph type="body" sz="quarter" idx="17" hasCustomPrompt="1"/>
          </p:nvPr>
        </p:nvSpPr>
        <p:spPr>
          <a:xfrm>
            <a:off x="363985" y="5415379"/>
            <a:ext cx="11336784" cy="834548"/>
          </a:xfrm>
        </p:spPr>
        <p:txBody>
          <a:bodyPr anchor="b"/>
          <a:lstStyle>
            <a:lvl1pPr marL="258763" indent="0">
              <a:buFont typeface="Arial" panose="020B0604020202020204" pitchFamily="34" charset="0"/>
              <a:buNone/>
              <a:tabLst>
                <a:tab pos="648000" algn="r"/>
                <a:tab pos="864000" algn="r"/>
              </a:tabLst>
              <a:defRPr sz="1000"/>
            </a:lvl1pPr>
            <a:lvl2pPr marL="685800" indent="0">
              <a:buFont typeface="Arial" panose="020B0604020202020204" pitchFamily="34" charset="0"/>
              <a:buNone/>
              <a:tabLst>
                <a:tab pos="648000" algn="r"/>
                <a:tab pos="864000" algn="r"/>
              </a:tabLst>
              <a:defRPr sz="900"/>
            </a:lvl2pPr>
            <a:lvl3pPr marL="1143000" indent="0">
              <a:buFont typeface="Arial" panose="020B0604020202020204" pitchFamily="34" charset="0"/>
              <a:buNone/>
              <a:tabLst>
                <a:tab pos="648000" algn="r"/>
                <a:tab pos="864000" algn="r"/>
              </a:tabLst>
              <a:defRPr sz="900"/>
            </a:lvl3pPr>
            <a:lvl4pPr marL="1600200" indent="0">
              <a:buFont typeface="Arial" panose="020B0604020202020204" pitchFamily="34" charset="0"/>
              <a:buNone/>
              <a:tabLst>
                <a:tab pos="648000" algn="r"/>
                <a:tab pos="864000" algn="r"/>
              </a:tabLst>
              <a:defRPr sz="900"/>
            </a:lvl4pPr>
            <a:lvl5pPr indent="0">
              <a:buNone/>
              <a:tabLst>
                <a:tab pos="648000" algn="r"/>
                <a:tab pos="864000" algn="r"/>
              </a:tabLst>
              <a:defRPr sz="900"/>
            </a:lvl5pPr>
          </a:lstStyle>
          <a:p>
            <a:pPr lvl="0"/>
            <a:r>
              <a:rPr lang="en-US" dirty="0"/>
              <a:t>	1)</a:t>
            </a:r>
          </a:p>
          <a:p>
            <a:pPr lvl="0"/>
            <a:r>
              <a:rPr lang="en-US" dirty="0"/>
              <a:t>	Not:</a:t>
            </a:r>
          </a:p>
          <a:p>
            <a:pPr lvl="0"/>
            <a:r>
              <a:rPr lang="en-US" dirty="0"/>
              <a:t>	</a:t>
            </a:r>
            <a:r>
              <a:rPr lang="en-US" dirty="0" err="1"/>
              <a:t>Källa</a:t>
            </a:r>
            <a:r>
              <a:rPr lang="en-US" dirty="0"/>
              <a:t>:</a:t>
            </a:r>
          </a:p>
        </p:txBody>
      </p:sp>
    </p:spTree>
    <p:extLst>
      <p:ext uri="{BB962C8B-B14F-4D97-AF65-F5344CB8AC3E}">
        <p14:creationId xmlns:p14="http://schemas.microsoft.com/office/powerpoint/2010/main" val="478712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249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E32090F3-5D2D-4C91-9F31-3850F2243A5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621165F-7436-41C2-8F39-38F8E7BE30F7}" type="datetime1">
              <a:rPr lang="sv-SE" smtClean="0"/>
              <a:t>2020-12-14</a:t>
            </a:fld>
            <a:endParaRPr lang="sv-SE"/>
          </a:p>
        </p:txBody>
      </p:sp>
      <p:sp>
        <p:nvSpPr>
          <p:cNvPr id="4" name="Platshållare för sidfot 3"/>
          <p:cNvSpPr>
            <a:spLocks noGrp="1"/>
          </p:cNvSpPr>
          <p:nvPr>
            <p:ph type="ftr" sz="quarter" idx="11"/>
          </p:nvPr>
        </p:nvSpPr>
        <p:spPr/>
        <p:txBody>
          <a:bodyPr/>
          <a:lstStyle/>
          <a:p>
            <a:r>
              <a:rPr lang="sv-SE"/>
              <a:t>ARBETSMATERIAL</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
        <p:nvSpPr>
          <p:cNvPr id="7" name="Text Placeholder 18">
            <a:extLst>
              <a:ext uri="{FF2B5EF4-FFF2-40B4-BE49-F238E27FC236}">
                <a16:creationId xmlns:a16="http://schemas.microsoft.com/office/drawing/2014/main" id="{3A7659CE-FCF4-46BA-B71E-8609325084B0}"/>
              </a:ext>
            </a:extLst>
          </p:cNvPr>
          <p:cNvSpPr>
            <a:spLocks noGrp="1"/>
          </p:cNvSpPr>
          <p:nvPr>
            <p:ph type="body" sz="quarter" idx="17" hasCustomPrompt="1"/>
          </p:nvPr>
        </p:nvSpPr>
        <p:spPr>
          <a:xfrm>
            <a:off x="363985" y="5415379"/>
            <a:ext cx="11336784" cy="834548"/>
          </a:xfrm>
        </p:spPr>
        <p:txBody>
          <a:bodyPr anchor="b"/>
          <a:lstStyle>
            <a:lvl1pPr marL="258763" indent="0">
              <a:buFont typeface="Arial" panose="020B0604020202020204" pitchFamily="34" charset="0"/>
              <a:buNone/>
              <a:tabLst>
                <a:tab pos="648000" algn="r"/>
                <a:tab pos="864000" algn="r"/>
              </a:tabLst>
              <a:defRPr sz="1000"/>
            </a:lvl1pPr>
            <a:lvl2pPr marL="685800" indent="0">
              <a:buFont typeface="Arial" panose="020B0604020202020204" pitchFamily="34" charset="0"/>
              <a:buNone/>
              <a:tabLst>
                <a:tab pos="648000" algn="r"/>
                <a:tab pos="864000" algn="r"/>
              </a:tabLst>
              <a:defRPr sz="900"/>
            </a:lvl2pPr>
            <a:lvl3pPr marL="1143000" indent="0">
              <a:buFont typeface="Arial" panose="020B0604020202020204" pitchFamily="34" charset="0"/>
              <a:buNone/>
              <a:tabLst>
                <a:tab pos="648000" algn="r"/>
                <a:tab pos="864000" algn="r"/>
              </a:tabLst>
              <a:defRPr sz="900"/>
            </a:lvl3pPr>
            <a:lvl4pPr marL="1600200" indent="0">
              <a:buFont typeface="Arial" panose="020B0604020202020204" pitchFamily="34" charset="0"/>
              <a:buNone/>
              <a:tabLst>
                <a:tab pos="648000" algn="r"/>
                <a:tab pos="864000" algn="r"/>
              </a:tabLst>
              <a:defRPr sz="900"/>
            </a:lvl4pPr>
            <a:lvl5pPr indent="0">
              <a:buNone/>
              <a:tabLst>
                <a:tab pos="648000" algn="r"/>
                <a:tab pos="864000" algn="r"/>
              </a:tabLst>
              <a:defRPr sz="900"/>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2578970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Grundsid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ACDAFA1-A72F-41CE-9646-2DA86649263A}"/>
              </a:ext>
            </a:extLst>
          </p:cNvPr>
          <p:cNvGraphicFramePr>
            <a:graphicFrameLocks noChangeAspect="1"/>
          </p:cNvGraphicFramePr>
          <p:nvPr userDrawn="1">
            <p:custDataLst>
              <p:tags r:id="rId2"/>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5178" name="think-cell Slide" r:id="rId7" imgW="524" imgH="526" progId="TCLayout.ActiveDocument.1">
                  <p:embed/>
                </p:oleObj>
              </mc:Choice>
              <mc:Fallback>
                <p:oleObj name="think-cell Slide" r:id="rId7" imgW="524" imgH="526" progId="TCLayout.ActiveDocument.1">
                  <p:embed/>
                  <p:pic>
                    <p:nvPicPr>
                      <p:cNvPr id="4" name="Object 3" hidden="1">
                        <a:extLst>
                          <a:ext uri="{FF2B5EF4-FFF2-40B4-BE49-F238E27FC236}">
                            <a16:creationId xmlns:a16="http://schemas.microsoft.com/office/drawing/2014/main" id="{CACDAFA1-A72F-41CE-9646-2DA86649263A}"/>
                          </a:ext>
                        </a:extLst>
                      </p:cNvPr>
                      <p:cNvPicPr/>
                      <p:nvPr/>
                    </p:nvPicPr>
                    <p:blipFill>
                      <a:blip r:embed="rId8"/>
                      <a:stretch>
                        <a:fillRect/>
                      </a:stretch>
                    </p:blipFill>
                    <p:spPr>
                      <a:xfrm>
                        <a:off x="1621" y="1621"/>
                        <a:ext cx="1619" cy="1619"/>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43EC533-70CB-4A87-BC9B-BFF74D0497D9}"/>
              </a:ext>
            </a:extLst>
          </p:cNvPr>
          <p:cNvSpPr/>
          <p:nvPr userDrawn="1">
            <p:custDataLst>
              <p:tags r:id="rId3"/>
            </p:custDataLst>
          </p:nvPr>
        </p:nvSpPr>
        <p:spPr>
          <a:xfrm>
            <a:off x="0" y="0"/>
            <a:ext cx="161977" cy="161974"/>
          </a:xfrm>
          <a:prstGeom prst="rect">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3265"/>
              </a:lnSpc>
              <a:spcBef>
                <a:spcPct val="0"/>
              </a:spcBef>
              <a:spcAft>
                <a:spcPct val="0"/>
              </a:spcAft>
            </a:pPr>
            <a:endParaRPr lang="sv-SE" sz="2449" b="1" i="0" baseline="0">
              <a:solidFill>
                <a:schemeClr val="tx1"/>
              </a:solidFill>
              <a:latin typeface="Arial" panose="020B0604020202020204" pitchFamily="34" charset="0"/>
              <a:ea typeface="+mj-ea"/>
              <a:cs typeface="Calibri" pitchFamily="34" charset="0"/>
              <a:sym typeface="Arial" panose="020B0604020202020204" pitchFamily="34" charset="0"/>
            </a:endParaRPr>
          </a:p>
        </p:txBody>
      </p:sp>
      <p:sp>
        <p:nvSpPr>
          <p:cNvPr id="3" name="Rektangel 2">
            <a:extLst>
              <a:ext uri="{FF2B5EF4-FFF2-40B4-BE49-F238E27FC236}">
                <a16:creationId xmlns:a16="http://schemas.microsoft.com/office/drawing/2014/main" id="{968ABED3-CC71-450B-BC59-BD6EEABBCAAE}"/>
              </a:ext>
            </a:extLst>
          </p:cNvPr>
          <p:cNvSpPr/>
          <p:nvPr userDrawn="1"/>
        </p:nvSpPr>
        <p:spPr>
          <a:xfrm>
            <a:off x="1" y="1"/>
            <a:ext cx="12192000" cy="6858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eaLnBrk="1"/>
            <a:endParaRPr lang="sv-SE" sz="1837">
              <a:solidFill>
                <a:schemeClr val="tx1"/>
              </a:solidFill>
              <a:latin typeface="Calibri" pitchFamily="34" charset="0"/>
              <a:cs typeface="Calibri" pitchFamily="34" charset="0"/>
            </a:endParaRPr>
          </a:p>
        </p:txBody>
      </p:sp>
      <p:pic>
        <p:nvPicPr>
          <p:cNvPr id="9" name="Bildobjekt 8">
            <a:extLst>
              <a:ext uri="{FF2B5EF4-FFF2-40B4-BE49-F238E27FC236}">
                <a16:creationId xmlns:a16="http://schemas.microsoft.com/office/drawing/2014/main" id="{1D5731A2-AA39-4A14-8F91-E73036A29191}"/>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9054414" y="-13931"/>
            <a:ext cx="3158932" cy="3672162"/>
          </a:xfrm>
          <a:prstGeom prst="rect">
            <a:avLst/>
          </a:prstGeom>
        </p:spPr>
      </p:pic>
      <p:sp>
        <p:nvSpPr>
          <p:cNvPr id="2" name="Rubrik 1"/>
          <p:cNvSpPr>
            <a:spLocks noGrp="1"/>
          </p:cNvSpPr>
          <p:nvPr>
            <p:ph type="title" hasCustomPrompt="1"/>
          </p:nvPr>
        </p:nvSpPr>
        <p:spPr>
          <a:xfrm>
            <a:off x="400980" y="497312"/>
            <a:ext cx="9750185" cy="396788"/>
          </a:xfrm>
          <a:noFill/>
          <a:ln w="9525">
            <a:noFill/>
            <a:miter lim="800000"/>
            <a:headEnd/>
            <a:tailEnd/>
          </a:ln>
        </p:spPr>
        <p:txBody>
          <a:bodyPr vert="horz" wrap="square" lIns="0" tIns="0" rIns="0" bIns="0" numCol="1" anchor="b" anchorCtr="0" compatLnSpc="1">
            <a:prstTxWarp prst="textNoShape">
              <a:avLst/>
            </a:prstTxWarp>
            <a:spAutoFit/>
          </a:bodyPr>
          <a:lstStyle>
            <a:lvl1pPr>
              <a:defRPr lang="en-GB" dirty="0"/>
            </a:lvl1pPr>
          </a:lstStyle>
          <a:p>
            <a:pPr lvl="0">
              <a:lnSpc>
                <a:spcPts val="3265"/>
              </a:lnSpc>
            </a:pPr>
            <a:r>
              <a:rPr lang="sv-SE"/>
              <a:t>Klicka här för att ändra mall för rubrikformat</a:t>
            </a:r>
          </a:p>
        </p:txBody>
      </p:sp>
      <p:sp>
        <p:nvSpPr>
          <p:cNvPr id="12" name="Rectangle 280"/>
          <p:cNvSpPr>
            <a:spLocks noGrp="1" noChangeArrowheads="1"/>
          </p:cNvSpPr>
          <p:nvPr>
            <p:ph type="sldNum" sz="quarter" idx="4"/>
          </p:nvPr>
        </p:nvSpPr>
        <p:spPr bwMode="white">
          <a:xfrm>
            <a:off x="5840892" y="6584559"/>
            <a:ext cx="542612" cy="180601"/>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ctr">
              <a:defRPr sz="1224" smtClean="0">
                <a:solidFill>
                  <a:schemeClr val="tx1">
                    <a:lumMod val="65000"/>
                    <a:lumOff val="35000"/>
                  </a:schemeClr>
                </a:solidFill>
              </a:defRPr>
            </a:lvl1pPr>
          </a:lstStyle>
          <a:p>
            <a:pPr>
              <a:defRPr/>
            </a:pPr>
            <a:fld id="{7F347C52-E49B-4AE3-9F3B-4526700C009D}" type="slidenum">
              <a:rPr lang="sv-SE" smtClean="0"/>
              <a:pPr>
                <a:defRPr/>
              </a:pPr>
              <a:t>‹#›</a:t>
            </a:fld>
            <a:r>
              <a:rPr lang="sv-SE"/>
              <a:t> </a:t>
            </a:r>
          </a:p>
        </p:txBody>
      </p:sp>
      <p:sp>
        <p:nvSpPr>
          <p:cNvPr id="13" name="Platshållare för sidfot 4"/>
          <p:cNvSpPr>
            <a:spLocks noGrp="1"/>
          </p:cNvSpPr>
          <p:nvPr>
            <p:ph type="ftr" sz="quarter" idx="3"/>
          </p:nvPr>
        </p:nvSpPr>
        <p:spPr>
          <a:xfrm>
            <a:off x="399353" y="6584560"/>
            <a:ext cx="5387373" cy="200829"/>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l" eaLnBrk="1">
              <a:defRPr lang="en-GB" sz="1224" dirty="0">
                <a:solidFill>
                  <a:schemeClr val="tx1">
                    <a:lumMod val="65000"/>
                    <a:lumOff val="35000"/>
                  </a:schemeClr>
                </a:solidFill>
              </a:defRPr>
            </a:lvl1pPr>
          </a:lstStyle>
          <a:p>
            <a:r>
              <a:rPr lang="sv-SE"/>
              <a:t>ARBETSMATERIAL</a:t>
            </a:r>
          </a:p>
        </p:txBody>
      </p:sp>
      <p:sp>
        <p:nvSpPr>
          <p:cNvPr id="14" name="Text Placeholder 7"/>
          <p:cNvSpPr>
            <a:spLocks noGrp="1"/>
          </p:cNvSpPr>
          <p:nvPr>
            <p:ph type="body" sz="quarter" idx="19" hasCustomPrompt="1"/>
            <p:custDataLst>
              <p:tags r:id="rId4"/>
            </p:custDataLst>
          </p:nvPr>
        </p:nvSpPr>
        <p:spPr>
          <a:xfrm>
            <a:off x="399117" y="942226"/>
            <a:ext cx="9751779" cy="314028"/>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2041" i="0" dirty="0" smtClean="0">
                <a:solidFill>
                  <a:schemeClr val="tx1"/>
                </a:solidFill>
              </a:defRPr>
            </a:lvl1pPr>
          </a:lstStyle>
          <a:p>
            <a:pPr lvl="0"/>
            <a:r>
              <a:rPr lang="sv-SE"/>
              <a:t>Redigera format för bakgrundstext</a:t>
            </a:r>
          </a:p>
        </p:txBody>
      </p:sp>
      <p:sp>
        <p:nvSpPr>
          <p:cNvPr id="10" name="Text Placeholder 8"/>
          <p:cNvSpPr>
            <a:spLocks noGrp="1"/>
          </p:cNvSpPr>
          <p:nvPr>
            <p:ph type="body" sz="quarter" idx="12" hasCustomPrompt="1"/>
            <p:custDataLst>
              <p:tags r:id="rId5"/>
            </p:custDataLst>
          </p:nvPr>
        </p:nvSpPr>
        <p:spPr>
          <a:xfrm>
            <a:off x="399561" y="5887773"/>
            <a:ext cx="11395038" cy="510219"/>
          </a:xfrm>
        </p:spPr>
        <p:txBody>
          <a:bodyPr anchor="b" anchorCtr="0"/>
          <a:lstStyle>
            <a:lvl1pPr marL="837981" indent="-837981" defTabSz="853099">
              <a:lnSpc>
                <a:spcPts val="1224"/>
              </a:lnSpc>
              <a:spcAft>
                <a:spcPts val="0"/>
              </a:spcAft>
              <a:tabLst>
                <a:tab pos="639284" algn="r"/>
                <a:tab pos="853099" algn="l"/>
              </a:tabLst>
              <a:defRPr sz="1224">
                <a:solidFill>
                  <a:schemeClr val="tx1">
                    <a:lumMod val="65000"/>
                    <a:lumOff val="35000"/>
                  </a:schemeClr>
                </a:solidFill>
              </a:defRPr>
            </a:lvl1pPr>
          </a:lstStyle>
          <a:p>
            <a:pPr marL="837981" lvl="0" indent="-837981" defTabSz="853099">
              <a:lnSpc>
                <a:spcPts val="1360"/>
              </a:lnSpc>
              <a:spcAft>
                <a:spcPts val="0"/>
              </a:spcAft>
              <a:tabLst>
                <a:tab pos="639284" algn="r"/>
                <a:tab pos="853099" algn="l"/>
              </a:tabLst>
            </a:pPr>
            <a:r>
              <a:rPr lang="sv-SE" sz="1360">
                <a:ea typeface="Verdana" pitchFamily="34" charset="0"/>
                <a:cs typeface="Verdana" pitchFamily="34" charset="0"/>
              </a:rPr>
              <a:t>	Not:	</a:t>
            </a:r>
            <a:r>
              <a:rPr lang="sv-SE" sz="1360" err="1">
                <a:ea typeface="Verdana" pitchFamily="34" charset="0"/>
                <a:cs typeface="Verdana" pitchFamily="34" charset="0"/>
              </a:rPr>
              <a:t>xxxxxx</a:t>
            </a:r>
            <a:endParaRPr lang="sv-SE" sz="1360">
              <a:ea typeface="Verdana" pitchFamily="34" charset="0"/>
              <a:cs typeface="Verdana" pitchFamily="34" charset="0"/>
            </a:endParaRPr>
          </a:p>
          <a:p>
            <a:pPr marL="837981" lvl="0" indent="-837981" defTabSz="853099">
              <a:lnSpc>
                <a:spcPts val="1360"/>
              </a:lnSpc>
              <a:spcAft>
                <a:spcPts val="0"/>
              </a:spcAft>
              <a:tabLst>
                <a:tab pos="639284" algn="r"/>
                <a:tab pos="853099" algn="l"/>
              </a:tabLst>
            </a:pPr>
            <a:r>
              <a:rPr lang="sv-SE" sz="1360">
                <a:ea typeface="Verdana" pitchFamily="34" charset="0"/>
                <a:cs typeface="Verdana" pitchFamily="34" charset="0"/>
              </a:rPr>
              <a:t>	*	xxx</a:t>
            </a:r>
          </a:p>
          <a:p>
            <a:pPr marL="837981" lvl="0" indent="-837981" defTabSz="853099">
              <a:lnSpc>
                <a:spcPts val="1360"/>
              </a:lnSpc>
              <a:spcAft>
                <a:spcPts val="0"/>
              </a:spcAft>
              <a:tabLst>
                <a:tab pos="639284" algn="r"/>
                <a:tab pos="853099" algn="l"/>
              </a:tabLst>
            </a:pPr>
            <a:r>
              <a:rPr lang="sv-SE" sz="1360">
                <a:ea typeface="Verdana" pitchFamily="34" charset="0"/>
                <a:cs typeface="Verdana" pitchFamily="34" charset="0"/>
              </a:rPr>
              <a:t>	Källa:	</a:t>
            </a:r>
            <a:r>
              <a:rPr lang="sv-SE" sz="1360" err="1">
                <a:ea typeface="Verdana" pitchFamily="34" charset="0"/>
                <a:cs typeface="Verdana" pitchFamily="34" charset="0"/>
              </a:rPr>
              <a:t>xxxx</a:t>
            </a:r>
            <a:endParaRPr lang="sv-SE" sz="1360">
              <a:ea typeface="Verdana" pitchFamily="34" charset="0"/>
              <a:cs typeface="Verdana" pitchFamily="34" charset="0"/>
            </a:endParaRPr>
          </a:p>
        </p:txBody>
      </p:sp>
    </p:spTree>
    <p:extLst>
      <p:ext uri="{BB962C8B-B14F-4D97-AF65-F5344CB8AC3E}">
        <p14:creationId xmlns:p14="http://schemas.microsoft.com/office/powerpoint/2010/main" val="4249406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2_Vit">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202" name="think-cell Slide" r:id="rId4" imgW="353" imgH="353" progId="TCLayout.ActiveDocument.1">
                  <p:embed/>
                </p:oleObj>
              </mc:Choice>
              <mc:Fallback>
                <p:oleObj name="think-cell Slide" r:id="rId4" imgW="353" imgH="353" progId="TCLayout.ActiveDocument.1">
                  <p:embed/>
                  <p:pic>
                    <p:nvPicPr>
                      <p:cNvPr id="5" name="Object 4"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824019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2020-12-14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469830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hasCustomPrompt="1"/>
          </p:nvPr>
        </p:nvSpPr>
        <p:spPr>
          <a:xfrm>
            <a:off x="363985" y="1248397"/>
            <a:ext cx="11336784" cy="4060559"/>
          </a:xfrm>
        </p:spPr>
        <p:txBody>
          <a:bodyPr/>
          <a:lstStyle/>
          <a:p>
            <a:pPr lvl="0"/>
            <a:r>
              <a:rPr lang="sv-SE"/>
              <a:t>Redigera format för bakgrundstext</a:t>
            </a:r>
          </a:p>
          <a:p>
            <a:pPr lvl="1"/>
            <a:r>
              <a:rPr lang="sv-SE"/>
              <a:t>Nivå två</a:t>
            </a:r>
          </a:p>
          <a:p>
            <a:pPr lvl="2"/>
            <a:r>
              <a:rPr lang="sv-SE"/>
              <a:t>Nivå tre</a:t>
            </a:r>
          </a:p>
        </p:txBody>
      </p:sp>
      <p:sp>
        <p:nvSpPr>
          <p:cNvPr id="19" name="Text Placeholder 18">
            <a:extLst>
              <a:ext uri="{FF2B5EF4-FFF2-40B4-BE49-F238E27FC236}">
                <a16:creationId xmlns:a16="http://schemas.microsoft.com/office/drawing/2014/main" id="{0EAA5CD6-79E2-4CB6-94F8-76E653C4F5EC}"/>
              </a:ext>
            </a:extLst>
          </p:cNvPr>
          <p:cNvSpPr>
            <a:spLocks noGrp="1"/>
          </p:cNvSpPr>
          <p:nvPr>
            <p:ph type="body" sz="quarter" idx="17" hasCustomPrompt="1"/>
          </p:nvPr>
        </p:nvSpPr>
        <p:spPr>
          <a:xfrm>
            <a:off x="363985" y="5415379"/>
            <a:ext cx="11336784" cy="834548"/>
          </a:xfrm>
        </p:spPr>
        <p:txBody>
          <a:bodyPr anchor="b"/>
          <a:lstStyle>
            <a:lvl1pPr marL="258763" indent="0">
              <a:buFont typeface="Arial" panose="020B0604020202020204" pitchFamily="34" charset="0"/>
              <a:buNone/>
              <a:tabLst>
                <a:tab pos="648000" algn="r"/>
                <a:tab pos="864000" algn="r"/>
              </a:tabLst>
              <a:defRPr sz="1000"/>
            </a:lvl1pPr>
            <a:lvl2pPr marL="685800" indent="0">
              <a:buFont typeface="Arial" panose="020B0604020202020204" pitchFamily="34" charset="0"/>
              <a:buNone/>
              <a:tabLst>
                <a:tab pos="648000" algn="r"/>
                <a:tab pos="864000" algn="r"/>
              </a:tabLst>
              <a:defRPr sz="900"/>
            </a:lvl2pPr>
            <a:lvl3pPr marL="1143000" indent="0">
              <a:buFont typeface="Arial" panose="020B0604020202020204" pitchFamily="34" charset="0"/>
              <a:buNone/>
              <a:tabLst>
                <a:tab pos="648000" algn="r"/>
                <a:tab pos="864000" algn="r"/>
              </a:tabLst>
              <a:defRPr sz="900"/>
            </a:lvl3pPr>
            <a:lvl4pPr marL="1600200" indent="0">
              <a:buFont typeface="Arial" panose="020B0604020202020204" pitchFamily="34" charset="0"/>
              <a:buNone/>
              <a:tabLst>
                <a:tab pos="648000" algn="r"/>
                <a:tab pos="864000" algn="r"/>
              </a:tabLst>
              <a:defRPr sz="900"/>
            </a:lvl4pPr>
            <a:lvl5pPr indent="0">
              <a:buNone/>
              <a:tabLst>
                <a:tab pos="648000" algn="r"/>
                <a:tab pos="864000" algn="r"/>
              </a:tabLst>
              <a:defRPr sz="900"/>
            </a:lvl5pPr>
          </a:lstStyle>
          <a:p>
            <a:pPr lvl="0"/>
            <a:r>
              <a:rPr lang="en-US"/>
              <a:t>	1)</a:t>
            </a:r>
            <a:br>
              <a:rPr lang="en-US"/>
            </a:br>
            <a:r>
              <a:rPr lang="en-US"/>
              <a:t>	Not:</a:t>
            </a:r>
            <a:br>
              <a:rPr lang="en-US"/>
            </a:br>
            <a:r>
              <a:rPr lang="en-US"/>
              <a:t>	</a:t>
            </a:r>
            <a:r>
              <a:rPr lang="en-US" err="1"/>
              <a:t>Källa</a:t>
            </a:r>
            <a:r>
              <a:rPr lang="en-US"/>
              <a:t>:</a:t>
            </a:r>
          </a:p>
        </p:txBody>
      </p:sp>
      <p:sp>
        <p:nvSpPr>
          <p:cNvPr id="4" name="Date Placeholder 3">
            <a:extLst>
              <a:ext uri="{FF2B5EF4-FFF2-40B4-BE49-F238E27FC236}">
                <a16:creationId xmlns:a16="http://schemas.microsoft.com/office/drawing/2014/main" id="{ACE2B050-53BD-4741-A831-73C190D8B0B3}"/>
              </a:ext>
            </a:extLst>
          </p:cNvPr>
          <p:cNvSpPr>
            <a:spLocks noGrp="1"/>
          </p:cNvSpPr>
          <p:nvPr>
            <p:ph type="dt" sz="half" idx="18"/>
          </p:nvPr>
        </p:nvSpPr>
        <p:spPr/>
        <p:txBody>
          <a:bodyPr/>
          <a:lstStyle/>
          <a:p>
            <a:fld id="{E94DC9EB-BDC1-4859-BD61-E4566790F636}" type="datetime1">
              <a:rPr lang="sv-SE" smtClean="0"/>
              <a:t>2020-12-14</a:t>
            </a:fld>
            <a:endParaRPr lang="sv-SE"/>
          </a:p>
        </p:txBody>
      </p:sp>
      <p:sp>
        <p:nvSpPr>
          <p:cNvPr id="5" name="Footer Placeholder 4">
            <a:extLst>
              <a:ext uri="{FF2B5EF4-FFF2-40B4-BE49-F238E27FC236}">
                <a16:creationId xmlns:a16="http://schemas.microsoft.com/office/drawing/2014/main" id="{53B325C7-628A-409F-A1A1-1C3AE56E1234}"/>
              </a:ext>
            </a:extLst>
          </p:cNvPr>
          <p:cNvSpPr>
            <a:spLocks noGrp="1"/>
          </p:cNvSpPr>
          <p:nvPr>
            <p:ph type="ftr" sz="quarter" idx="19"/>
          </p:nvPr>
        </p:nvSpPr>
        <p:spPr/>
        <p:txBody>
          <a:bodyPr/>
          <a:lstStyle/>
          <a:p>
            <a:r>
              <a:rPr lang="sv-SE"/>
              <a:t>ARBETSMATERIAL</a:t>
            </a:r>
          </a:p>
        </p:txBody>
      </p:sp>
      <p:sp>
        <p:nvSpPr>
          <p:cNvPr id="6" name="Slide Number Placeholder 5">
            <a:extLst>
              <a:ext uri="{FF2B5EF4-FFF2-40B4-BE49-F238E27FC236}">
                <a16:creationId xmlns:a16="http://schemas.microsoft.com/office/drawing/2014/main" id="{8FF3DBE8-4FF8-4C9D-9342-2ABB683E9367}"/>
              </a:ext>
            </a:extLst>
          </p:cNvPr>
          <p:cNvSpPr>
            <a:spLocks noGrp="1"/>
          </p:cNvSpPr>
          <p:nvPr>
            <p:ph type="sldNum" sz="quarter" idx="20"/>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303240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9" name="Do not remove" hidden="1">
            <a:extLst>
              <a:ext uri="{FF2B5EF4-FFF2-40B4-BE49-F238E27FC236}">
                <a16:creationId xmlns:a16="http://schemas.microsoft.com/office/drawing/2014/main" id="{7B530A05-CAFE-47E5-ABC5-F6F927F368CF}"/>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621165F-7436-41C2-8F39-38F8E7BE30F7}" type="datetime1">
              <a:rPr lang="sv-SE" smtClean="0"/>
              <a:t>2020-12-14</a:t>
            </a:fld>
            <a:endParaRPr lang="sv-SE"/>
          </a:p>
        </p:txBody>
      </p:sp>
      <p:sp>
        <p:nvSpPr>
          <p:cNvPr id="4" name="Platshållare för sidfot 3"/>
          <p:cNvSpPr>
            <a:spLocks noGrp="1"/>
          </p:cNvSpPr>
          <p:nvPr>
            <p:ph type="ftr" sz="quarter" idx="11"/>
          </p:nvPr>
        </p:nvSpPr>
        <p:spPr/>
        <p:txBody>
          <a:bodyPr/>
          <a:lstStyle/>
          <a:p>
            <a:r>
              <a:rPr lang="sv-SE"/>
              <a:t>ARBETSMATERIAL</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
        <p:nvSpPr>
          <p:cNvPr id="7" name="Text Placeholder 18">
            <a:extLst>
              <a:ext uri="{FF2B5EF4-FFF2-40B4-BE49-F238E27FC236}">
                <a16:creationId xmlns:a16="http://schemas.microsoft.com/office/drawing/2014/main" id="{3A7659CE-FCF4-46BA-B71E-8609325084B0}"/>
              </a:ext>
            </a:extLst>
          </p:cNvPr>
          <p:cNvSpPr>
            <a:spLocks noGrp="1"/>
          </p:cNvSpPr>
          <p:nvPr>
            <p:ph type="body" sz="quarter" idx="17" hasCustomPrompt="1"/>
          </p:nvPr>
        </p:nvSpPr>
        <p:spPr>
          <a:xfrm>
            <a:off x="363985" y="5415379"/>
            <a:ext cx="11336784" cy="834548"/>
          </a:xfrm>
        </p:spPr>
        <p:txBody>
          <a:bodyPr anchor="b"/>
          <a:lstStyle>
            <a:lvl1pPr marL="258763" indent="0">
              <a:buFont typeface="Arial" panose="020B0604020202020204" pitchFamily="34" charset="0"/>
              <a:buNone/>
              <a:tabLst>
                <a:tab pos="648000" algn="r"/>
                <a:tab pos="864000" algn="r"/>
              </a:tabLst>
              <a:defRPr sz="1000"/>
            </a:lvl1pPr>
            <a:lvl2pPr marL="685800" indent="0">
              <a:buFont typeface="Arial" panose="020B0604020202020204" pitchFamily="34" charset="0"/>
              <a:buNone/>
              <a:tabLst>
                <a:tab pos="648000" algn="r"/>
                <a:tab pos="864000" algn="r"/>
              </a:tabLst>
              <a:defRPr sz="900"/>
            </a:lvl2pPr>
            <a:lvl3pPr marL="1143000" indent="0">
              <a:buFont typeface="Arial" panose="020B0604020202020204" pitchFamily="34" charset="0"/>
              <a:buNone/>
              <a:tabLst>
                <a:tab pos="648000" algn="r"/>
                <a:tab pos="864000" algn="r"/>
              </a:tabLst>
              <a:defRPr sz="900"/>
            </a:lvl3pPr>
            <a:lvl4pPr marL="1600200" indent="0">
              <a:buFont typeface="Arial" panose="020B0604020202020204" pitchFamily="34" charset="0"/>
              <a:buNone/>
              <a:tabLst>
                <a:tab pos="648000" algn="r"/>
                <a:tab pos="864000" algn="r"/>
              </a:tabLst>
              <a:defRPr sz="900"/>
            </a:lvl4pPr>
            <a:lvl5pPr indent="0">
              <a:buNone/>
              <a:tabLst>
                <a:tab pos="648000" algn="r"/>
                <a:tab pos="864000" algn="r"/>
              </a:tabLst>
              <a:defRPr sz="900"/>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2693290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B8834E7-6CFE-4DBA-9CDB-08A675321505}" type="datetime1">
              <a:rPr lang="sv-SE" smtClean="0"/>
              <a:t>2020-12-14</a:t>
            </a:fld>
            <a:endParaRPr lang="sv-SE"/>
          </a:p>
        </p:txBody>
      </p:sp>
      <p:sp>
        <p:nvSpPr>
          <p:cNvPr id="3" name="Platshållare för sidfot 2"/>
          <p:cNvSpPr>
            <a:spLocks noGrp="1"/>
          </p:cNvSpPr>
          <p:nvPr>
            <p:ph type="ftr" sz="quarter" idx="11"/>
          </p:nvPr>
        </p:nvSpPr>
        <p:spPr/>
        <p:txBody>
          <a:bodyPr/>
          <a:lstStyle/>
          <a:p>
            <a:r>
              <a:rPr lang="sv-SE"/>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
        <p:nvSpPr>
          <p:cNvPr id="6" name="Text Placeholder 18">
            <a:extLst>
              <a:ext uri="{FF2B5EF4-FFF2-40B4-BE49-F238E27FC236}">
                <a16:creationId xmlns:a16="http://schemas.microsoft.com/office/drawing/2014/main" id="{3EAFF01E-1B98-4A74-93B1-40A92345C264}"/>
              </a:ext>
            </a:extLst>
          </p:cNvPr>
          <p:cNvSpPr>
            <a:spLocks noGrp="1"/>
          </p:cNvSpPr>
          <p:nvPr>
            <p:ph type="body" sz="quarter" idx="17" hasCustomPrompt="1"/>
          </p:nvPr>
        </p:nvSpPr>
        <p:spPr>
          <a:xfrm>
            <a:off x="363985" y="5415379"/>
            <a:ext cx="11336784" cy="834548"/>
          </a:xfrm>
        </p:spPr>
        <p:txBody>
          <a:bodyPr anchor="b"/>
          <a:lstStyle>
            <a:lvl1pPr marL="258763" indent="0">
              <a:buFont typeface="Arial" panose="020B0604020202020204" pitchFamily="34" charset="0"/>
              <a:buNone/>
              <a:tabLst>
                <a:tab pos="648000" algn="r"/>
                <a:tab pos="864000" algn="r"/>
              </a:tabLst>
              <a:defRPr sz="1000"/>
            </a:lvl1pPr>
            <a:lvl2pPr marL="685800" indent="0">
              <a:buFont typeface="Arial" panose="020B0604020202020204" pitchFamily="34" charset="0"/>
              <a:buNone/>
              <a:tabLst>
                <a:tab pos="648000" algn="r"/>
                <a:tab pos="864000" algn="r"/>
              </a:tabLst>
              <a:defRPr sz="900"/>
            </a:lvl2pPr>
            <a:lvl3pPr marL="1143000" indent="0">
              <a:buFont typeface="Arial" panose="020B0604020202020204" pitchFamily="34" charset="0"/>
              <a:buNone/>
              <a:tabLst>
                <a:tab pos="648000" algn="r"/>
                <a:tab pos="864000" algn="r"/>
              </a:tabLst>
              <a:defRPr sz="900"/>
            </a:lvl3pPr>
            <a:lvl4pPr marL="1600200" indent="0">
              <a:buFont typeface="Arial" panose="020B0604020202020204" pitchFamily="34" charset="0"/>
              <a:buNone/>
              <a:tabLst>
                <a:tab pos="648000" algn="r"/>
                <a:tab pos="864000" algn="r"/>
              </a:tabLst>
              <a:defRPr sz="900"/>
            </a:lvl4pPr>
            <a:lvl5pPr indent="0">
              <a:buNone/>
              <a:tabLst>
                <a:tab pos="648000" algn="r"/>
                <a:tab pos="864000" algn="r"/>
              </a:tabLst>
              <a:defRPr sz="900"/>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110858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9379F4-32D1-4AC6-8320-065B8FB63608}" type="datetime1">
              <a:rPr lang="sv-SE" smtClean="0"/>
              <a:t>2020-12-14</a:t>
            </a:fld>
            <a:endParaRPr lang="sv-SE"/>
          </a:p>
        </p:txBody>
      </p:sp>
      <p:sp>
        <p:nvSpPr>
          <p:cNvPr id="3" name="Platshållare för sidfot 2"/>
          <p:cNvSpPr>
            <a:spLocks noGrp="1"/>
          </p:cNvSpPr>
          <p:nvPr>
            <p:ph type="ftr" sz="quarter" idx="11"/>
          </p:nvPr>
        </p:nvSpPr>
        <p:spPr/>
        <p:txBody>
          <a:bodyPr/>
          <a:lstStyle/>
          <a:p>
            <a:r>
              <a:rPr lang="sv-SE"/>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
        <p:nvSpPr>
          <p:cNvPr id="6" name="Text Placeholder 18">
            <a:extLst>
              <a:ext uri="{FF2B5EF4-FFF2-40B4-BE49-F238E27FC236}">
                <a16:creationId xmlns:a16="http://schemas.microsoft.com/office/drawing/2014/main" id="{ED59D13C-7D03-4C48-834D-3DBFBB46B794}"/>
              </a:ext>
            </a:extLst>
          </p:cNvPr>
          <p:cNvSpPr>
            <a:spLocks noGrp="1"/>
          </p:cNvSpPr>
          <p:nvPr>
            <p:ph type="body" sz="quarter" idx="17" hasCustomPrompt="1"/>
          </p:nvPr>
        </p:nvSpPr>
        <p:spPr>
          <a:xfrm>
            <a:off x="363985" y="5415379"/>
            <a:ext cx="11336784" cy="834548"/>
          </a:xfrm>
        </p:spPr>
        <p:txBody>
          <a:bodyPr anchor="b"/>
          <a:lstStyle>
            <a:lvl1pPr marL="258763" indent="0">
              <a:buFont typeface="Arial" panose="020B0604020202020204" pitchFamily="34" charset="0"/>
              <a:buNone/>
              <a:tabLst>
                <a:tab pos="648000" algn="r"/>
                <a:tab pos="864000" algn="r"/>
              </a:tabLst>
              <a:defRPr sz="1000"/>
            </a:lvl1pPr>
            <a:lvl2pPr marL="685800" indent="0">
              <a:buFont typeface="Arial" panose="020B0604020202020204" pitchFamily="34" charset="0"/>
              <a:buNone/>
              <a:tabLst>
                <a:tab pos="648000" algn="r"/>
                <a:tab pos="864000" algn="r"/>
              </a:tabLst>
              <a:defRPr sz="900"/>
            </a:lvl2pPr>
            <a:lvl3pPr marL="1143000" indent="0">
              <a:buFont typeface="Arial" panose="020B0604020202020204" pitchFamily="34" charset="0"/>
              <a:buNone/>
              <a:tabLst>
                <a:tab pos="648000" algn="r"/>
                <a:tab pos="864000" algn="r"/>
              </a:tabLst>
              <a:defRPr sz="900"/>
            </a:lvl3pPr>
            <a:lvl4pPr marL="1600200" indent="0">
              <a:buFont typeface="Arial" panose="020B0604020202020204" pitchFamily="34" charset="0"/>
              <a:buNone/>
              <a:tabLst>
                <a:tab pos="648000" algn="r"/>
                <a:tab pos="864000" algn="r"/>
              </a:tabLst>
              <a:defRPr sz="900"/>
            </a:lvl4pPr>
            <a:lvl5pPr indent="0">
              <a:buNone/>
              <a:tabLst>
                <a:tab pos="648000" algn="r"/>
                <a:tab pos="864000" algn="r"/>
              </a:tabLst>
              <a:defRPr sz="900"/>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1096417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840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nledning_orange">
    <p:bg>
      <p:bgPr>
        <a:solidFill>
          <a:schemeClr val="bg1"/>
        </a:solidFill>
        <a:effectLst/>
      </p:bgPr>
    </p:bg>
    <p:spTree>
      <p:nvGrpSpPr>
        <p:cNvPr id="1" name=""/>
        <p:cNvGrpSpPr/>
        <p:nvPr/>
      </p:nvGrpSpPr>
      <p:grpSpPr>
        <a:xfrm>
          <a:off x="0" y="0"/>
          <a:ext cx="0" cy="0"/>
          <a:chOff x="0" y="0"/>
          <a:chExt cx="0" cy="0"/>
        </a:xfrm>
      </p:grpSpPr>
      <p:pic>
        <p:nvPicPr>
          <p:cNvPr id="19" name="Bildobjekt 5">
            <a:extLst>
              <a:ext uri="{FF2B5EF4-FFF2-40B4-BE49-F238E27FC236}">
                <a16:creationId xmlns:a16="http://schemas.microsoft.com/office/drawing/2014/main" id="{EE9E16C1-32BF-4D24-8D33-B4B775C08E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824" y="0"/>
            <a:ext cx="12439824" cy="6991078"/>
          </a:xfrm>
          <a:prstGeom prst="rect">
            <a:avLst/>
          </a:prstGeom>
        </p:spPr>
      </p:pic>
      <p:sp>
        <p:nvSpPr>
          <p:cNvPr id="4" name="Platshållare för datum 3"/>
          <p:cNvSpPr>
            <a:spLocks noGrp="1"/>
          </p:cNvSpPr>
          <p:nvPr>
            <p:ph type="dt" sz="half" idx="10"/>
          </p:nvPr>
        </p:nvSpPr>
        <p:spPr/>
        <p:txBody>
          <a:bodyPr/>
          <a:lstStyle>
            <a:lvl1pPr>
              <a:defRPr>
                <a:solidFill>
                  <a:srgbClr val="FFFFFF"/>
                </a:solidFill>
              </a:defRPr>
            </a:lvl1pPr>
          </a:lstStyle>
          <a:p>
            <a:fld id="{5939580C-3118-4900-82E1-9F83FC8B1460}" type="datetime1">
              <a:rPr lang="sv-SE" smtClean="0"/>
              <a:t>2020-12-14</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
        <p:nvSpPr>
          <p:cNvPr id="12" name="Platshållare för rubrik 1">
            <a:extLst>
              <a:ext uri="{FF2B5EF4-FFF2-40B4-BE49-F238E27FC236}">
                <a16:creationId xmlns:a16="http://schemas.microsoft.com/office/drawing/2014/main" id="{36CE4DA3-0ED9-421C-B680-C4606DB055F6}"/>
              </a:ext>
            </a:extLst>
          </p:cNvPr>
          <p:cNvSpPr>
            <a:spLocks noGrp="1"/>
          </p:cNvSpPr>
          <p:nvPr>
            <p:ph type="title"/>
          </p:nvPr>
        </p:nvSpPr>
        <p:spPr>
          <a:xfrm>
            <a:off x="664233" y="2476499"/>
            <a:ext cx="9609825" cy="553419"/>
          </a:xfrm>
          <a:prstGeom prst="rect">
            <a:avLst/>
          </a:prstGeom>
        </p:spPr>
        <p:txBody>
          <a:bodyPr vert="horz" lIns="91440" tIns="45720" rIns="91440" bIns="45720" rtlCol="0" anchor="t">
            <a:noAutofit/>
          </a:bodyPr>
          <a:lstStyle>
            <a:lvl1pPr>
              <a:defRPr sz="3200">
                <a:solidFill>
                  <a:schemeClr val="bg1"/>
                </a:solidFill>
              </a:defRPr>
            </a:lvl1pPr>
          </a:lstStyle>
          <a:p>
            <a:r>
              <a:rPr lang="sv-SE"/>
              <a:t>Klicka här för att ändra format</a:t>
            </a:r>
          </a:p>
        </p:txBody>
      </p:sp>
      <p:sp>
        <p:nvSpPr>
          <p:cNvPr id="16" name="Platshållare för text 2">
            <a:extLst>
              <a:ext uri="{FF2B5EF4-FFF2-40B4-BE49-F238E27FC236}">
                <a16:creationId xmlns:a16="http://schemas.microsoft.com/office/drawing/2014/main" id="{0CC9892F-AE6F-46B0-93DD-291DA359FB05}"/>
              </a:ext>
            </a:extLst>
          </p:cNvPr>
          <p:cNvSpPr>
            <a:spLocks noGrp="1"/>
          </p:cNvSpPr>
          <p:nvPr>
            <p:ph idx="1" hasCustomPrompt="1"/>
          </p:nvPr>
        </p:nvSpPr>
        <p:spPr>
          <a:xfrm>
            <a:off x="664232" y="3143250"/>
            <a:ext cx="9609825" cy="365125"/>
          </a:xfrm>
          <a:prstGeom prst="rect">
            <a:avLst/>
          </a:prstGeom>
        </p:spPr>
        <p:txBody>
          <a:bodyPr vert="horz" lIns="91440" tIns="45720" rIns="91440" bIns="45720" rtlCol="0">
            <a:noAutofit/>
          </a:bodyPr>
          <a:lstStyle>
            <a:lvl1pPr marL="30163"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Kontext</a:t>
            </a:r>
          </a:p>
        </p:txBody>
      </p:sp>
      <p:sp>
        <p:nvSpPr>
          <p:cNvPr id="17" name="Platshållare för text 2">
            <a:extLst>
              <a:ext uri="{FF2B5EF4-FFF2-40B4-BE49-F238E27FC236}">
                <a16:creationId xmlns:a16="http://schemas.microsoft.com/office/drawing/2014/main" id="{2011AA6C-355A-4A94-911A-1B0AFD78E8F7}"/>
              </a:ext>
            </a:extLst>
          </p:cNvPr>
          <p:cNvSpPr>
            <a:spLocks noGrp="1"/>
          </p:cNvSpPr>
          <p:nvPr>
            <p:ph idx="14" hasCustomPrompt="1"/>
          </p:nvPr>
        </p:nvSpPr>
        <p:spPr>
          <a:xfrm>
            <a:off x="664232" y="3589126"/>
            <a:ext cx="9609825" cy="365125"/>
          </a:xfrm>
          <a:prstGeom prst="rect">
            <a:avLst/>
          </a:prstGeom>
        </p:spPr>
        <p:txBody>
          <a:bodyPr vert="horz" lIns="91440" tIns="45720" rIns="91440" bIns="45720" rtlCol="0">
            <a:noAutofit/>
          </a:bodyPr>
          <a:lstStyle>
            <a:lvl1pPr marL="30163"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Datum</a:t>
            </a:r>
          </a:p>
        </p:txBody>
      </p:sp>
      <p:pic>
        <p:nvPicPr>
          <p:cNvPr id="18" name="Bildobjekt 8" descr="En bild som visar ritning&#10;&#10;Automatiskt genererad beskrivning">
            <a:extLst>
              <a:ext uri="{FF2B5EF4-FFF2-40B4-BE49-F238E27FC236}">
                <a16:creationId xmlns:a16="http://schemas.microsoft.com/office/drawing/2014/main" id="{E2870BB5-F66E-4DDA-AEA5-769C73C5769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35227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nledning_röd">
    <p:bg>
      <p:bgPr>
        <a:solidFill>
          <a:schemeClr val="bg1"/>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a:solidFill>
            <a:schemeClr val="accent2"/>
          </a:solidFill>
        </p:spPr>
      </p:pic>
      <p:sp>
        <p:nvSpPr>
          <p:cNvPr id="4" name="Platshållare för datum 3"/>
          <p:cNvSpPr>
            <a:spLocks noGrp="1"/>
          </p:cNvSpPr>
          <p:nvPr>
            <p:ph type="dt" sz="half" idx="10"/>
          </p:nvPr>
        </p:nvSpPr>
        <p:spPr/>
        <p:txBody>
          <a:bodyPr/>
          <a:lstStyle>
            <a:lvl1pPr>
              <a:defRPr>
                <a:solidFill>
                  <a:srgbClr val="FFFFFF"/>
                </a:solidFill>
              </a:defRPr>
            </a:lvl1pPr>
          </a:lstStyle>
          <a:p>
            <a:fld id="{44322087-AF74-4FAC-8BB8-C5005223BD3C}" type="datetime1">
              <a:rPr lang="sv-SE" smtClean="0"/>
              <a:t>2020-12-14</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E0CF1DFE-83CD-4DBA-9864-1BB764A14C1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
        <p:nvSpPr>
          <p:cNvPr id="10" name="Platshållare för rubrik 1">
            <a:extLst>
              <a:ext uri="{FF2B5EF4-FFF2-40B4-BE49-F238E27FC236}">
                <a16:creationId xmlns:a16="http://schemas.microsoft.com/office/drawing/2014/main" id="{B3738259-3797-457A-91AE-A04C420B49D4}"/>
              </a:ext>
            </a:extLst>
          </p:cNvPr>
          <p:cNvSpPr>
            <a:spLocks noGrp="1"/>
          </p:cNvSpPr>
          <p:nvPr>
            <p:ph type="title"/>
          </p:nvPr>
        </p:nvSpPr>
        <p:spPr>
          <a:xfrm>
            <a:off x="664233" y="2476499"/>
            <a:ext cx="9609825" cy="553419"/>
          </a:xfrm>
          <a:prstGeom prst="rect">
            <a:avLst/>
          </a:prstGeom>
        </p:spPr>
        <p:txBody>
          <a:bodyPr vert="horz" lIns="91440" tIns="45720" rIns="91440" bIns="45720" rtlCol="0" anchor="t">
            <a:noAutofit/>
          </a:bodyPr>
          <a:lstStyle>
            <a:lvl1pPr>
              <a:defRPr sz="3200">
                <a:solidFill>
                  <a:schemeClr val="bg1"/>
                </a:solidFill>
              </a:defRPr>
            </a:lvl1pPr>
          </a:lstStyle>
          <a:p>
            <a:r>
              <a:rPr lang="sv-SE"/>
              <a:t>Klicka här för att ändra format</a:t>
            </a:r>
          </a:p>
        </p:txBody>
      </p:sp>
      <p:sp>
        <p:nvSpPr>
          <p:cNvPr id="11" name="Platshållare för text 2">
            <a:extLst>
              <a:ext uri="{FF2B5EF4-FFF2-40B4-BE49-F238E27FC236}">
                <a16:creationId xmlns:a16="http://schemas.microsoft.com/office/drawing/2014/main" id="{12E38416-DB63-4BBA-821D-95093A79B7DA}"/>
              </a:ext>
            </a:extLst>
          </p:cNvPr>
          <p:cNvSpPr>
            <a:spLocks noGrp="1"/>
          </p:cNvSpPr>
          <p:nvPr>
            <p:ph idx="1" hasCustomPrompt="1"/>
          </p:nvPr>
        </p:nvSpPr>
        <p:spPr>
          <a:xfrm>
            <a:off x="664232" y="3143250"/>
            <a:ext cx="9609825" cy="365125"/>
          </a:xfrm>
          <a:prstGeom prst="rect">
            <a:avLst/>
          </a:prstGeom>
        </p:spPr>
        <p:txBody>
          <a:bodyPr vert="horz" lIns="91440" tIns="45720" rIns="91440" bIns="45720" rtlCol="0">
            <a:noAutofit/>
          </a:bodyPr>
          <a:lstStyle>
            <a:lvl1pPr marL="30163"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Kontext</a:t>
            </a:r>
          </a:p>
        </p:txBody>
      </p:sp>
      <p:sp>
        <p:nvSpPr>
          <p:cNvPr id="12" name="Platshållare för text 2">
            <a:extLst>
              <a:ext uri="{FF2B5EF4-FFF2-40B4-BE49-F238E27FC236}">
                <a16:creationId xmlns:a16="http://schemas.microsoft.com/office/drawing/2014/main" id="{AC66A8E2-64C4-4231-8E86-BC55B00BBBE3}"/>
              </a:ext>
            </a:extLst>
          </p:cNvPr>
          <p:cNvSpPr>
            <a:spLocks noGrp="1"/>
          </p:cNvSpPr>
          <p:nvPr>
            <p:ph idx="14" hasCustomPrompt="1"/>
          </p:nvPr>
        </p:nvSpPr>
        <p:spPr>
          <a:xfrm>
            <a:off x="664232" y="3589126"/>
            <a:ext cx="9609825" cy="365125"/>
          </a:xfrm>
          <a:prstGeom prst="rect">
            <a:avLst/>
          </a:prstGeom>
        </p:spPr>
        <p:txBody>
          <a:bodyPr vert="horz" lIns="91440" tIns="45720" rIns="91440" bIns="45720" rtlCol="0">
            <a:noAutofit/>
          </a:bodyPr>
          <a:lstStyle>
            <a:lvl1pPr marL="30163"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Datum</a:t>
            </a:r>
          </a:p>
        </p:txBody>
      </p:sp>
    </p:spTree>
    <p:extLst>
      <p:ext uri="{BB962C8B-B14F-4D97-AF65-F5344CB8AC3E}">
        <p14:creationId xmlns:p14="http://schemas.microsoft.com/office/powerpoint/2010/main" val="192073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B8834E7-6CFE-4DBA-9CDB-08A675321505}" type="datetime1">
              <a:rPr lang="sv-SE" smtClean="0"/>
              <a:t>2020-12-14</a:t>
            </a:fld>
            <a:endParaRPr lang="sv-SE"/>
          </a:p>
        </p:txBody>
      </p:sp>
      <p:sp>
        <p:nvSpPr>
          <p:cNvPr id="3" name="Platshållare för sidfot 2"/>
          <p:cNvSpPr>
            <a:spLocks noGrp="1"/>
          </p:cNvSpPr>
          <p:nvPr>
            <p:ph type="ftr" sz="quarter" idx="11"/>
          </p:nvPr>
        </p:nvSpPr>
        <p:spPr/>
        <p:txBody>
          <a:bodyPr/>
          <a:lstStyle/>
          <a:p>
            <a:r>
              <a:rPr lang="sv-SE"/>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
        <p:nvSpPr>
          <p:cNvPr id="6" name="Text Placeholder 18">
            <a:extLst>
              <a:ext uri="{FF2B5EF4-FFF2-40B4-BE49-F238E27FC236}">
                <a16:creationId xmlns:a16="http://schemas.microsoft.com/office/drawing/2014/main" id="{3EAFF01E-1B98-4A74-93B1-40A92345C264}"/>
              </a:ext>
            </a:extLst>
          </p:cNvPr>
          <p:cNvSpPr>
            <a:spLocks noGrp="1"/>
          </p:cNvSpPr>
          <p:nvPr>
            <p:ph type="body" sz="quarter" idx="17" hasCustomPrompt="1"/>
          </p:nvPr>
        </p:nvSpPr>
        <p:spPr>
          <a:xfrm>
            <a:off x="363985" y="5415379"/>
            <a:ext cx="11336784" cy="834548"/>
          </a:xfrm>
        </p:spPr>
        <p:txBody>
          <a:bodyPr anchor="b"/>
          <a:lstStyle>
            <a:lvl1pPr marL="258763" indent="0">
              <a:buFont typeface="Arial" panose="020B0604020202020204" pitchFamily="34" charset="0"/>
              <a:buNone/>
              <a:tabLst>
                <a:tab pos="648000" algn="r"/>
                <a:tab pos="864000" algn="r"/>
              </a:tabLst>
              <a:defRPr sz="1000"/>
            </a:lvl1pPr>
            <a:lvl2pPr marL="685800" indent="0">
              <a:buFont typeface="Arial" panose="020B0604020202020204" pitchFamily="34" charset="0"/>
              <a:buNone/>
              <a:tabLst>
                <a:tab pos="648000" algn="r"/>
                <a:tab pos="864000" algn="r"/>
              </a:tabLst>
              <a:defRPr sz="900"/>
            </a:lvl2pPr>
            <a:lvl3pPr marL="1143000" indent="0">
              <a:buFont typeface="Arial" panose="020B0604020202020204" pitchFamily="34" charset="0"/>
              <a:buNone/>
              <a:tabLst>
                <a:tab pos="648000" algn="r"/>
                <a:tab pos="864000" algn="r"/>
              </a:tabLst>
              <a:defRPr sz="900"/>
            </a:lvl3pPr>
            <a:lvl4pPr marL="1600200" indent="0">
              <a:buFont typeface="Arial" panose="020B0604020202020204" pitchFamily="34" charset="0"/>
              <a:buNone/>
              <a:tabLst>
                <a:tab pos="648000" algn="r"/>
                <a:tab pos="864000" algn="r"/>
              </a:tabLst>
              <a:defRPr sz="900"/>
            </a:lvl4pPr>
            <a:lvl5pPr indent="0">
              <a:buNone/>
              <a:tabLst>
                <a:tab pos="648000" algn="r"/>
                <a:tab pos="864000" algn="r"/>
              </a:tabLst>
              <a:defRPr sz="900"/>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1311594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ledning_grå">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4" name="Platshållare för datum 3"/>
          <p:cNvSpPr>
            <a:spLocks noGrp="1"/>
          </p:cNvSpPr>
          <p:nvPr>
            <p:ph type="dt" sz="half" idx="10"/>
          </p:nvPr>
        </p:nvSpPr>
        <p:spPr/>
        <p:txBody>
          <a:bodyPr/>
          <a:lstStyle>
            <a:lvl1pPr>
              <a:defRPr>
                <a:solidFill>
                  <a:srgbClr val="FFFFFF"/>
                </a:solidFill>
              </a:defRPr>
            </a:lvl1pPr>
          </a:lstStyle>
          <a:p>
            <a:fld id="{98FF651A-9F74-418F-AA3D-E63E5114F4D6}" type="datetime1">
              <a:rPr lang="sv-SE" smtClean="0"/>
              <a:t>2020-12-14</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66BA1DF9-F254-47E8-AD5B-F1789C944E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
        <p:nvSpPr>
          <p:cNvPr id="10" name="Platshållare för rubrik 1">
            <a:extLst>
              <a:ext uri="{FF2B5EF4-FFF2-40B4-BE49-F238E27FC236}">
                <a16:creationId xmlns:a16="http://schemas.microsoft.com/office/drawing/2014/main" id="{B5EC65B2-2E51-4F9B-A42A-1716D23F95F9}"/>
              </a:ext>
            </a:extLst>
          </p:cNvPr>
          <p:cNvSpPr>
            <a:spLocks noGrp="1"/>
          </p:cNvSpPr>
          <p:nvPr>
            <p:ph type="title"/>
          </p:nvPr>
        </p:nvSpPr>
        <p:spPr>
          <a:xfrm>
            <a:off x="664233" y="2476499"/>
            <a:ext cx="9609825" cy="553419"/>
          </a:xfrm>
          <a:prstGeom prst="rect">
            <a:avLst/>
          </a:prstGeom>
        </p:spPr>
        <p:txBody>
          <a:bodyPr vert="horz" lIns="91440" tIns="45720" rIns="91440" bIns="45720" rtlCol="0" anchor="t">
            <a:noAutofit/>
          </a:bodyPr>
          <a:lstStyle>
            <a:lvl1pPr>
              <a:defRPr sz="3200">
                <a:solidFill>
                  <a:schemeClr val="bg1"/>
                </a:solidFill>
              </a:defRPr>
            </a:lvl1pPr>
          </a:lstStyle>
          <a:p>
            <a:r>
              <a:rPr lang="sv-SE"/>
              <a:t>Klicka här för att ändra format</a:t>
            </a:r>
          </a:p>
        </p:txBody>
      </p:sp>
      <p:sp>
        <p:nvSpPr>
          <p:cNvPr id="11" name="Platshållare för text 2">
            <a:extLst>
              <a:ext uri="{FF2B5EF4-FFF2-40B4-BE49-F238E27FC236}">
                <a16:creationId xmlns:a16="http://schemas.microsoft.com/office/drawing/2014/main" id="{0CD45EFD-EF95-4E8D-909B-ED34A4A61379}"/>
              </a:ext>
            </a:extLst>
          </p:cNvPr>
          <p:cNvSpPr>
            <a:spLocks noGrp="1"/>
          </p:cNvSpPr>
          <p:nvPr>
            <p:ph idx="1" hasCustomPrompt="1"/>
          </p:nvPr>
        </p:nvSpPr>
        <p:spPr>
          <a:xfrm>
            <a:off x="664232" y="3143250"/>
            <a:ext cx="9609825" cy="365125"/>
          </a:xfrm>
          <a:prstGeom prst="rect">
            <a:avLst/>
          </a:prstGeom>
        </p:spPr>
        <p:txBody>
          <a:bodyPr vert="horz" lIns="91440" tIns="45720" rIns="91440" bIns="45720" rtlCol="0">
            <a:noAutofit/>
          </a:bodyPr>
          <a:lstStyle>
            <a:lvl1pPr marL="30163"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Kontext</a:t>
            </a:r>
          </a:p>
        </p:txBody>
      </p:sp>
      <p:sp>
        <p:nvSpPr>
          <p:cNvPr id="12" name="Platshållare för text 2">
            <a:extLst>
              <a:ext uri="{FF2B5EF4-FFF2-40B4-BE49-F238E27FC236}">
                <a16:creationId xmlns:a16="http://schemas.microsoft.com/office/drawing/2014/main" id="{377C5332-A4C9-4CD2-A74E-54896D39663D}"/>
              </a:ext>
            </a:extLst>
          </p:cNvPr>
          <p:cNvSpPr>
            <a:spLocks noGrp="1"/>
          </p:cNvSpPr>
          <p:nvPr>
            <p:ph idx="14" hasCustomPrompt="1"/>
          </p:nvPr>
        </p:nvSpPr>
        <p:spPr>
          <a:xfrm>
            <a:off x="664232" y="3589126"/>
            <a:ext cx="9609825" cy="365125"/>
          </a:xfrm>
          <a:prstGeom prst="rect">
            <a:avLst/>
          </a:prstGeom>
        </p:spPr>
        <p:txBody>
          <a:bodyPr vert="horz" lIns="91440" tIns="45720" rIns="91440" bIns="45720" rtlCol="0">
            <a:noAutofit/>
          </a:bodyPr>
          <a:lstStyle>
            <a:lvl1pPr marL="30163"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Datum</a:t>
            </a:r>
          </a:p>
        </p:txBody>
      </p:sp>
    </p:spTree>
    <p:extLst>
      <p:ext uri="{BB962C8B-B14F-4D97-AF65-F5344CB8AC3E}">
        <p14:creationId xmlns:p14="http://schemas.microsoft.com/office/powerpoint/2010/main" val="2693999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hasCustomPrompt="1"/>
          </p:nvPr>
        </p:nvSpPr>
        <p:spPr>
          <a:xfrm>
            <a:off x="363985" y="1248397"/>
            <a:ext cx="11336784" cy="4060559"/>
          </a:xfrm>
        </p:spPr>
        <p:txBody>
          <a:bodyPr/>
          <a:lstStyle/>
          <a:p>
            <a:pPr lvl="0"/>
            <a:r>
              <a:rPr lang="sv-SE"/>
              <a:t>Redigera format för bakgrundstext</a:t>
            </a:r>
          </a:p>
          <a:p>
            <a:pPr lvl="1"/>
            <a:r>
              <a:rPr lang="sv-SE"/>
              <a:t>Nivå två</a:t>
            </a:r>
          </a:p>
          <a:p>
            <a:pPr lvl="2"/>
            <a:r>
              <a:rPr lang="sv-SE"/>
              <a:t>Nivå tre</a:t>
            </a:r>
          </a:p>
        </p:txBody>
      </p:sp>
      <p:sp>
        <p:nvSpPr>
          <p:cNvPr id="12" name="Date Placeholder 11">
            <a:extLst>
              <a:ext uri="{FF2B5EF4-FFF2-40B4-BE49-F238E27FC236}">
                <a16:creationId xmlns:a16="http://schemas.microsoft.com/office/drawing/2014/main" id="{636638BA-5DE7-46CF-B526-4E426ED1BE28}"/>
              </a:ext>
            </a:extLst>
          </p:cNvPr>
          <p:cNvSpPr>
            <a:spLocks noGrp="1"/>
          </p:cNvSpPr>
          <p:nvPr>
            <p:ph type="dt" sz="half" idx="14"/>
          </p:nvPr>
        </p:nvSpPr>
        <p:spPr/>
        <p:txBody>
          <a:bodyPr/>
          <a:lstStyle>
            <a:lvl1pPr>
              <a:defRPr sz="1000"/>
            </a:lvl1pPr>
          </a:lstStyle>
          <a:p>
            <a:fld id="{AAEF5DB0-9048-40CF-92BF-8B62DF392E91}" type="datetime1">
              <a:rPr lang="sv-SE" smtClean="0"/>
              <a:t>2020-12-14</a:t>
            </a:fld>
            <a:endParaRPr lang="sv-SE" dirty="0"/>
          </a:p>
        </p:txBody>
      </p:sp>
      <p:sp>
        <p:nvSpPr>
          <p:cNvPr id="13" name="Footer Placeholder 12">
            <a:extLst>
              <a:ext uri="{FF2B5EF4-FFF2-40B4-BE49-F238E27FC236}">
                <a16:creationId xmlns:a16="http://schemas.microsoft.com/office/drawing/2014/main" id="{2EE064DC-8ED3-4A3E-8D5B-317659F3B7D3}"/>
              </a:ext>
            </a:extLst>
          </p:cNvPr>
          <p:cNvSpPr>
            <a:spLocks noGrp="1"/>
          </p:cNvSpPr>
          <p:nvPr>
            <p:ph type="ftr" sz="quarter" idx="15"/>
          </p:nvPr>
        </p:nvSpPr>
        <p:spPr/>
        <p:txBody>
          <a:bodyPr/>
          <a:lstStyle>
            <a:lvl1pPr>
              <a:defRPr sz="1000"/>
            </a:lvl1pPr>
          </a:lstStyle>
          <a:p>
            <a:endParaRPr lang="sv-SE" dirty="0"/>
          </a:p>
        </p:txBody>
      </p:sp>
      <p:sp>
        <p:nvSpPr>
          <p:cNvPr id="14" name="Slide Number Placeholder 13">
            <a:extLst>
              <a:ext uri="{FF2B5EF4-FFF2-40B4-BE49-F238E27FC236}">
                <a16:creationId xmlns:a16="http://schemas.microsoft.com/office/drawing/2014/main" id="{10C6F6D8-C643-4820-99DE-170A71E0B685}"/>
              </a:ext>
            </a:extLst>
          </p:cNvPr>
          <p:cNvSpPr>
            <a:spLocks noGrp="1"/>
          </p:cNvSpPr>
          <p:nvPr>
            <p:ph type="sldNum" sz="quarter" idx="16"/>
          </p:nvPr>
        </p:nvSpPr>
        <p:spPr/>
        <p:txBody>
          <a:bodyPr/>
          <a:lstStyle>
            <a:lvl1pPr>
              <a:defRPr sz="1000"/>
            </a:lvl1pPr>
          </a:lstStyle>
          <a:p>
            <a:fld id="{2DBAD975-63FF-4468-AC34-025F73E043F9}" type="slidenum">
              <a:rPr lang="sv-SE" smtClean="0"/>
              <a:pPr/>
              <a:t>‹#›</a:t>
            </a:fld>
            <a:endParaRPr lang="sv-SE" dirty="0"/>
          </a:p>
        </p:txBody>
      </p:sp>
      <p:sp>
        <p:nvSpPr>
          <p:cNvPr id="19" name="Text Placeholder 18">
            <a:extLst>
              <a:ext uri="{FF2B5EF4-FFF2-40B4-BE49-F238E27FC236}">
                <a16:creationId xmlns:a16="http://schemas.microsoft.com/office/drawing/2014/main" id="{0EAA5CD6-79E2-4CB6-94F8-76E653C4F5EC}"/>
              </a:ext>
            </a:extLst>
          </p:cNvPr>
          <p:cNvSpPr>
            <a:spLocks noGrp="1"/>
          </p:cNvSpPr>
          <p:nvPr>
            <p:ph type="body" sz="quarter" idx="17" hasCustomPrompt="1"/>
          </p:nvPr>
        </p:nvSpPr>
        <p:spPr>
          <a:xfrm>
            <a:off x="363985" y="5415379"/>
            <a:ext cx="11336784" cy="834548"/>
          </a:xfrm>
        </p:spPr>
        <p:txBody>
          <a:bodyPr anchor="b"/>
          <a:lstStyle>
            <a:lvl1pPr marL="258763" indent="0">
              <a:buFont typeface="Arial" panose="020B0604020202020204" pitchFamily="34" charset="0"/>
              <a:buNone/>
              <a:tabLst>
                <a:tab pos="648000" algn="r"/>
                <a:tab pos="864000" algn="r"/>
              </a:tabLst>
              <a:defRPr sz="1000"/>
            </a:lvl1pPr>
            <a:lvl2pPr marL="685800" indent="0">
              <a:buFont typeface="Arial" panose="020B0604020202020204" pitchFamily="34" charset="0"/>
              <a:buNone/>
              <a:tabLst>
                <a:tab pos="648000" algn="r"/>
                <a:tab pos="864000" algn="r"/>
              </a:tabLst>
              <a:defRPr sz="900"/>
            </a:lvl2pPr>
            <a:lvl3pPr marL="1143000" indent="0">
              <a:buFont typeface="Arial" panose="020B0604020202020204" pitchFamily="34" charset="0"/>
              <a:buNone/>
              <a:tabLst>
                <a:tab pos="648000" algn="r"/>
                <a:tab pos="864000" algn="r"/>
              </a:tabLst>
              <a:defRPr sz="900"/>
            </a:lvl3pPr>
            <a:lvl4pPr marL="1600200" indent="0">
              <a:buFont typeface="Arial" panose="020B0604020202020204" pitchFamily="34" charset="0"/>
              <a:buNone/>
              <a:tabLst>
                <a:tab pos="648000" algn="r"/>
                <a:tab pos="864000" algn="r"/>
              </a:tabLst>
              <a:defRPr sz="900"/>
            </a:lvl4pPr>
            <a:lvl5pPr indent="0">
              <a:buNone/>
              <a:tabLst>
                <a:tab pos="648000" algn="r"/>
                <a:tab pos="864000" algn="r"/>
              </a:tabLst>
              <a:defRPr sz="900"/>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3044279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D71C7C4A-11E8-43F3-8782-E64E33762598}"/>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AE20C9C-2B61-4720-ABAC-DB688819744C}" type="datetime1">
              <a:rPr lang="sv-SE" smtClean="0"/>
              <a:t>2020-12-14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
        <p:nvSpPr>
          <p:cNvPr id="7" name="Text Placeholder 18">
            <a:extLst>
              <a:ext uri="{FF2B5EF4-FFF2-40B4-BE49-F238E27FC236}">
                <a16:creationId xmlns:a16="http://schemas.microsoft.com/office/drawing/2014/main" id="{3A7659CE-FCF4-46BA-B71E-8609325084B0}"/>
              </a:ext>
            </a:extLst>
          </p:cNvPr>
          <p:cNvSpPr>
            <a:spLocks noGrp="1"/>
          </p:cNvSpPr>
          <p:nvPr>
            <p:ph type="body" sz="quarter" idx="17" hasCustomPrompt="1"/>
          </p:nvPr>
        </p:nvSpPr>
        <p:spPr>
          <a:xfrm>
            <a:off x="363985" y="5415379"/>
            <a:ext cx="11336784" cy="834548"/>
          </a:xfrm>
        </p:spPr>
        <p:txBody>
          <a:bodyPr anchor="b"/>
          <a:lstStyle>
            <a:lvl1pPr marL="258763" indent="0">
              <a:buFont typeface="Arial" panose="020B0604020202020204" pitchFamily="34" charset="0"/>
              <a:buNone/>
              <a:tabLst>
                <a:tab pos="648000" algn="r"/>
                <a:tab pos="864000" algn="r"/>
              </a:tabLst>
              <a:defRPr sz="1000"/>
            </a:lvl1pPr>
            <a:lvl2pPr marL="685800" indent="0">
              <a:buFont typeface="Arial" panose="020B0604020202020204" pitchFamily="34" charset="0"/>
              <a:buNone/>
              <a:tabLst>
                <a:tab pos="648000" algn="r"/>
                <a:tab pos="864000" algn="r"/>
              </a:tabLst>
              <a:defRPr sz="900"/>
            </a:lvl2pPr>
            <a:lvl3pPr marL="1143000" indent="0">
              <a:buFont typeface="Arial" panose="020B0604020202020204" pitchFamily="34" charset="0"/>
              <a:buNone/>
              <a:tabLst>
                <a:tab pos="648000" algn="r"/>
                <a:tab pos="864000" algn="r"/>
              </a:tabLst>
              <a:defRPr sz="900"/>
            </a:lvl3pPr>
            <a:lvl4pPr marL="1600200" indent="0">
              <a:buFont typeface="Arial" panose="020B0604020202020204" pitchFamily="34" charset="0"/>
              <a:buNone/>
              <a:tabLst>
                <a:tab pos="648000" algn="r"/>
                <a:tab pos="864000" algn="r"/>
              </a:tabLst>
              <a:defRPr sz="900"/>
            </a:lvl4pPr>
            <a:lvl5pPr indent="0">
              <a:buNone/>
              <a:tabLst>
                <a:tab pos="648000" algn="r"/>
                <a:tab pos="864000" algn="r"/>
              </a:tabLst>
              <a:defRPr sz="900"/>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1173387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60E7C3E-ECB4-423D-B2FC-89C8A8118E33}" type="datetime1">
              <a:rPr lang="sv-SE" smtClean="0"/>
              <a:t>2020-12-14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3EAFF01E-1B98-4A74-93B1-40A92345C264}"/>
              </a:ext>
            </a:extLst>
          </p:cNvPr>
          <p:cNvSpPr>
            <a:spLocks noGrp="1"/>
          </p:cNvSpPr>
          <p:nvPr>
            <p:ph type="body" sz="quarter" idx="17" hasCustomPrompt="1"/>
          </p:nvPr>
        </p:nvSpPr>
        <p:spPr>
          <a:xfrm>
            <a:off x="363985" y="5415379"/>
            <a:ext cx="11336784" cy="834548"/>
          </a:xfrm>
        </p:spPr>
        <p:txBody>
          <a:bodyPr anchor="b"/>
          <a:lstStyle>
            <a:lvl1pPr marL="258763" indent="0">
              <a:buFont typeface="Arial" panose="020B0604020202020204" pitchFamily="34" charset="0"/>
              <a:buNone/>
              <a:tabLst>
                <a:tab pos="648000" algn="r"/>
                <a:tab pos="864000" algn="r"/>
              </a:tabLst>
              <a:defRPr sz="1000"/>
            </a:lvl1pPr>
            <a:lvl2pPr marL="685800" indent="0">
              <a:buFont typeface="Arial" panose="020B0604020202020204" pitchFamily="34" charset="0"/>
              <a:buNone/>
              <a:tabLst>
                <a:tab pos="648000" algn="r"/>
                <a:tab pos="864000" algn="r"/>
              </a:tabLst>
              <a:defRPr sz="900"/>
            </a:lvl2pPr>
            <a:lvl3pPr marL="1143000" indent="0">
              <a:buFont typeface="Arial" panose="020B0604020202020204" pitchFamily="34" charset="0"/>
              <a:buNone/>
              <a:tabLst>
                <a:tab pos="648000" algn="r"/>
                <a:tab pos="864000" algn="r"/>
              </a:tabLst>
              <a:defRPr sz="900"/>
            </a:lvl3pPr>
            <a:lvl4pPr marL="1600200" indent="0">
              <a:buFont typeface="Arial" panose="020B0604020202020204" pitchFamily="34" charset="0"/>
              <a:buNone/>
              <a:tabLst>
                <a:tab pos="648000" algn="r"/>
                <a:tab pos="864000" algn="r"/>
              </a:tabLst>
              <a:defRPr sz="900"/>
            </a:lvl4pPr>
            <a:lvl5pPr indent="0">
              <a:buNone/>
              <a:tabLst>
                <a:tab pos="648000" algn="r"/>
                <a:tab pos="864000" algn="r"/>
              </a:tabLst>
              <a:defRPr sz="900"/>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1212806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C07A8C4-AD3E-42E2-823A-E15FFE240929}" type="datetime1">
              <a:rPr lang="sv-SE" smtClean="0"/>
              <a:t>2020-12-14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ED59D13C-7D03-4C48-834D-3DBFBB46B794}"/>
              </a:ext>
            </a:extLst>
          </p:cNvPr>
          <p:cNvSpPr>
            <a:spLocks noGrp="1"/>
          </p:cNvSpPr>
          <p:nvPr>
            <p:ph type="body" sz="quarter" idx="17" hasCustomPrompt="1"/>
          </p:nvPr>
        </p:nvSpPr>
        <p:spPr>
          <a:xfrm>
            <a:off x="363985" y="5415379"/>
            <a:ext cx="11336784" cy="834548"/>
          </a:xfrm>
        </p:spPr>
        <p:txBody>
          <a:bodyPr anchor="b"/>
          <a:lstStyle>
            <a:lvl1pPr marL="258763" indent="0">
              <a:buFont typeface="Arial" panose="020B0604020202020204" pitchFamily="34" charset="0"/>
              <a:buNone/>
              <a:tabLst>
                <a:tab pos="648000" algn="r"/>
                <a:tab pos="864000" algn="r"/>
              </a:tabLst>
              <a:defRPr sz="1000"/>
            </a:lvl1pPr>
            <a:lvl2pPr marL="685800" indent="0">
              <a:buFont typeface="Arial" panose="020B0604020202020204" pitchFamily="34" charset="0"/>
              <a:buNone/>
              <a:tabLst>
                <a:tab pos="648000" algn="r"/>
                <a:tab pos="864000" algn="r"/>
              </a:tabLst>
              <a:defRPr sz="900"/>
            </a:lvl2pPr>
            <a:lvl3pPr marL="1143000" indent="0">
              <a:buFont typeface="Arial" panose="020B0604020202020204" pitchFamily="34" charset="0"/>
              <a:buNone/>
              <a:tabLst>
                <a:tab pos="648000" algn="r"/>
                <a:tab pos="864000" algn="r"/>
              </a:tabLst>
              <a:defRPr sz="900"/>
            </a:lvl3pPr>
            <a:lvl4pPr marL="1600200" indent="0">
              <a:buFont typeface="Arial" panose="020B0604020202020204" pitchFamily="34" charset="0"/>
              <a:buNone/>
              <a:tabLst>
                <a:tab pos="648000" algn="r"/>
                <a:tab pos="864000" algn="r"/>
              </a:tabLst>
              <a:defRPr sz="900"/>
            </a:lvl4pPr>
            <a:lvl5pPr indent="0">
              <a:buNone/>
              <a:tabLst>
                <a:tab pos="648000" algn="r"/>
                <a:tab pos="864000" algn="r"/>
              </a:tabLst>
              <a:defRPr sz="900"/>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4245465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119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Agendasida">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91DF1CC-E1DB-4226-9A32-DDCCAF97998F}"/>
              </a:ext>
            </a:extLst>
          </p:cNvPr>
          <p:cNvGraphicFramePr>
            <a:graphicFrameLocks noChangeAspect="1"/>
          </p:cNvGraphicFramePr>
          <p:nvPr userDrawn="1">
            <p:custDataLst>
              <p:tags r:id="rId2"/>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5657" name="think-cell Slide" r:id="rId5" imgW="360" imgH="360" progId="TCLayout.ActiveDocument.1">
                  <p:embed/>
                </p:oleObj>
              </mc:Choice>
              <mc:Fallback>
                <p:oleObj name="think-cell Slide" r:id="rId5" imgW="360" imgH="360" progId="TCLayout.ActiveDocument.1">
                  <p:embed/>
                  <p:pic>
                    <p:nvPicPr>
                      <p:cNvPr id="2" name="Object 1" hidden="1">
                        <a:extLst>
                          <a:ext uri="{FF2B5EF4-FFF2-40B4-BE49-F238E27FC236}">
                            <a16:creationId xmlns:a16="http://schemas.microsoft.com/office/drawing/2014/main" id="{491DF1CC-E1DB-4226-9A32-DDCCAF97998F}"/>
                          </a:ext>
                        </a:extLst>
                      </p:cNvPr>
                      <p:cNvPicPr/>
                      <p:nvPr/>
                    </p:nvPicPr>
                    <p:blipFill>
                      <a:blip r:embed="rId6"/>
                      <a:stretch>
                        <a:fillRect/>
                      </a:stretch>
                    </p:blipFill>
                    <p:spPr>
                      <a:xfrm>
                        <a:off x="1621" y="1621"/>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D2B3208-4F7C-4F91-87CC-132C1B89BB30}"/>
              </a:ext>
            </a:extLst>
          </p:cNvPr>
          <p:cNvSpPr/>
          <p:nvPr userDrawn="1">
            <p:custDataLst>
              <p:tags r:id="rId3"/>
            </p:custDataLst>
          </p:nvPr>
        </p:nvSpPr>
        <p:spPr>
          <a:xfrm>
            <a:off x="0" y="0"/>
            <a:ext cx="161977" cy="161974"/>
          </a:xfrm>
          <a:prstGeom prst="rect">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3265"/>
              </a:lnSpc>
              <a:spcBef>
                <a:spcPct val="0"/>
              </a:spcBef>
              <a:spcAft>
                <a:spcPct val="0"/>
              </a:spcAft>
            </a:pPr>
            <a:endParaRPr lang="sv-SE" sz="2449" b="1" i="0" baseline="0" dirty="0">
              <a:solidFill>
                <a:schemeClr val="tx1"/>
              </a:solidFill>
              <a:latin typeface="Arial" panose="020B0604020202020204" pitchFamily="34" charset="0"/>
              <a:ea typeface="+mj-ea"/>
              <a:cs typeface="Calibri" pitchFamily="34" charset="0"/>
              <a:sym typeface="Arial" panose="020B0604020202020204" pitchFamily="34" charset="0"/>
            </a:endParaRPr>
          </a:p>
        </p:txBody>
      </p:sp>
      <p:sp>
        <p:nvSpPr>
          <p:cNvPr id="7" name="Rektangel 6">
            <a:extLst>
              <a:ext uri="{FF2B5EF4-FFF2-40B4-BE49-F238E27FC236}">
                <a16:creationId xmlns:a16="http://schemas.microsoft.com/office/drawing/2014/main" id="{4F1E11B0-2607-4D93-B22E-954D4FF0E892}"/>
              </a:ext>
            </a:extLst>
          </p:cNvPr>
          <p:cNvSpPr/>
          <p:nvPr userDrawn="1"/>
        </p:nvSpPr>
        <p:spPr>
          <a:xfrm>
            <a:off x="0" y="1"/>
            <a:ext cx="12315426" cy="6858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eaLnBrk="1"/>
            <a:endParaRPr lang="sv-SE" sz="1837" dirty="0">
              <a:solidFill>
                <a:schemeClr val="tx1"/>
              </a:solidFill>
              <a:latin typeface="Calibri" pitchFamily="34" charset="0"/>
              <a:cs typeface="Calibri" pitchFamily="34" charset="0"/>
            </a:endParaRPr>
          </a:p>
        </p:txBody>
      </p:sp>
      <p:pic>
        <p:nvPicPr>
          <p:cNvPr id="8" name="Bildobjekt 7">
            <a:extLst>
              <a:ext uri="{FF2B5EF4-FFF2-40B4-BE49-F238E27FC236}">
                <a16:creationId xmlns:a16="http://schemas.microsoft.com/office/drawing/2014/main" id="{BBCEAFC4-C7DF-404A-B86F-FE98DA83594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054414" y="-13931"/>
            <a:ext cx="3158932" cy="3672162"/>
          </a:xfrm>
          <a:prstGeom prst="rect">
            <a:avLst/>
          </a:prstGeom>
        </p:spPr>
      </p:pic>
      <p:sp>
        <p:nvSpPr>
          <p:cNvPr id="5" name="Platshållare för text 4"/>
          <p:cNvSpPr>
            <a:spLocks noGrp="1"/>
          </p:cNvSpPr>
          <p:nvPr>
            <p:ph type="body" sz="quarter" idx="11" hasCustomPrompt="1"/>
          </p:nvPr>
        </p:nvSpPr>
        <p:spPr>
          <a:xfrm>
            <a:off x="400979" y="1130583"/>
            <a:ext cx="11393620" cy="2041183"/>
          </a:xfrm>
        </p:spPr>
        <p:txBody>
          <a:bodyPr>
            <a:spAutoFit/>
          </a:bodyPr>
          <a:lstStyle>
            <a:lvl1pPr>
              <a:spcBef>
                <a:spcPts val="2449"/>
              </a:spcBef>
              <a:spcAft>
                <a:spcPts val="0"/>
              </a:spcAft>
              <a:defRPr sz="2449"/>
            </a:lvl1pPr>
            <a:lvl2pPr>
              <a:spcBef>
                <a:spcPts val="816"/>
              </a:spcBef>
              <a:spcAft>
                <a:spcPts val="0"/>
              </a:spcAft>
              <a:defRPr sz="2449"/>
            </a:lvl2pPr>
            <a:lvl3pPr>
              <a:defRPr sz="2449"/>
            </a:lvl3pPr>
            <a:lvl4pPr>
              <a:spcAft>
                <a:spcPts val="0"/>
              </a:spcAft>
              <a:defRPr sz="2449"/>
            </a:lvl4pPr>
            <a:lvl5pPr>
              <a:spcAft>
                <a:spcPts val="0"/>
              </a:spcAft>
              <a:defRPr sz="2449"/>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Rectangle 280"/>
          <p:cNvSpPr>
            <a:spLocks noGrp="1" noChangeArrowheads="1"/>
          </p:cNvSpPr>
          <p:nvPr>
            <p:ph type="sldNum" sz="quarter" idx="4"/>
          </p:nvPr>
        </p:nvSpPr>
        <p:spPr bwMode="white">
          <a:xfrm>
            <a:off x="5840892" y="6582876"/>
            <a:ext cx="542612" cy="180601"/>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ctr">
              <a:defRPr sz="1224" smtClean="0">
                <a:solidFill>
                  <a:schemeClr val="tx1">
                    <a:lumMod val="65000"/>
                    <a:lumOff val="35000"/>
                  </a:schemeClr>
                </a:solidFill>
              </a:defRPr>
            </a:lvl1pPr>
          </a:lstStyle>
          <a:p>
            <a:pPr>
              <a:defRPr/>
            </a:pPr>
            <a:fld id="{7F347C52-E49B-4AE3-9F3B-4526700C009D}" type="slidenum">
              <a:rPr lang="sv-SE" smtClean="0"/>
              <a:pPr>
                <a:defRPr/>
              </a:pPr>
              <a:t>‹#›</a:t>
            </a:fld>
            <a:r>
              <a:rPr lang="sv-SE" dirty="0"/>
              <a:t> </a:t>
            </a:r>
          </a:p>
        </p:txBody>
      </p:sp>
      <p:sp>
        <p:nvSpPr>
          <p:cNvPr id="13" name="Platshållare för sidfot 4"/>
          <p:cNvSpPr>
            <a:spLocks noGrp="1"/>
          </p:cNvSpPr>
          <p:nvPr>
            <p:ph type="ftr" sz="quarter" idx="3"/>
          </p:nvPr>
        </p:nvSpPr>
        <p:spPr>
          <a:xfrm>
            <a:off x="399353" y="6582878"/>
            <a:ext cx="5387373" cy="200829"/>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l" eaLnBrk="1">
              <a:defRPr lang="en-GB" sz="1224" dirty="0">
                <a:solidFill>
                  <a:schemeClr val="tx1">
                    <a:lumMod val="65000"/>
                    <a:lumOff val="35000"/>
                  </a:schemeClr>
                </a:solidFill>
              </a:defRPr>
            </a:lvl1pPr>
          </a:lstStyle>
          <a:p>
            <a:endParaRPr lang="sv-SE" dirty="0"/>
          </a:p>
        </p:txBody>
      </p:sp>
      <p:sp>
        <p:nvSpPr>
          <p:cNvPr id="6" name="Rubrik 1">
            <a:extLst>
              <a:ext uri="{FF2B5EF4-FFF2-40B4-BE49-F238E27FC236}">
                <a16:creationId xmlns:a16="http://schemas.microsoft.com/office/drawing/2014/main" id="{65098DCC-91A7-47BE-96F3-1D760D55F1D7}"/>
              </a:ext>
            </a:extLst>
          </p:cNvPr>
          <p:cNvSpPr>
            <a:spLocks noGrp="1"/>
          </p:cNvSpPr>
          <p:nvPr>
            <p:ph type="title" hasCustomPrompt="1"/>
          </p:nvPr>
        </p:nvSpPr>
        <p:spPr>
          <a:xfrm>
            <a:off x="400980" y="497312"/>
            <a:ext cx="9750185" cy="396788"/>
          </a:xfrm>
          <a:noFill/>
          <a:ln w="9525">
            <a:noFill/>
            <a:miter lim="800000"/>
            <a:headEnd/>
            <a:tailEnd/>
          </a:ln>
        </p:spPr>
        <p:txBody>
          <a:bodyPr vert="horz" wrap="square" lIns="0" tIns="0" rIns="0" bIns="0" numCol="1" anchor="b" anchorCtr="0" compatLnSpc="1">
            <a:prstTxWarp prst="textNoShape">
              <a:avLst/>
            </a:prstTxWarp>
            <a:spAutoFit/>
          </a:bodyPr>
          <a:lstStyle>
            <a:lvl1pPr>
              <a:defRPr lang="en-GB" dirty="0"/>
            </a:lvl1pPr>
          </a:lstStyle>
          <a:p>
            <a:pPr lvl="0">
              <a:lnSpc>
                <a:spcPts val="3265"/>
              </a:lnSpc>
            </a:pPr>
            <a:r>
              <a:rPr lang="sv-SE"/>
              <a:t>Klicka här för att ändra mall för rubrikformat</a:t>
            </a:r>
          </a:p>
        </p:txBody>
      </p:sp>
    </p:spTree>
    <p:extLst>
      <p:ext uri="{BB962C8B-B14F-4D97-AF65-F5344CB8AC3E}">
        <p14:creationId xmlns:p14="http://schemas.microsoft.com/office/powerpoint/2010/main" val="1962668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Grundsid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ACDAFA1-A72F-41CE-9646-2DA86649263A}"/>
              </a:ext>
            </a:extLst>
          </p:cNvPr>
          <p:cNvGraphicFramePr>
            <a:graphicFrameLocks noChangeAspect="1"/>
          </p:cNvGraphicFramePr>
          <p:nvPr userDrawn="1">
            <p:custDataLst>
              <p:tags r:id="rId2"/>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6681" name="think-cell Slide" r:id="rId7" imgW="524" imgH="526" progId="TCLayout.ActiveDocument.1">
                  <p:embed/>
                </p:oleObj>
              </mc:Choice>
              <mc:Fallback>
                <p:oleObj name="think-cell Slide" r:id="rId7" imgW="524" imgH="526" progId="TCLayout.ActiveDocument.1">
                  <p:embed/>
                  <p:pic>
                    <p:nvPicPr>
                      <p:cNvPr id="4" name="Object 3" hidden="1">
                        <a:extLst>
                          <a:ext uri="{FF2B5EF4-FFF2-40B4-BE49-F238E27FC236}">
                            <a16:creationId xmlns:a16="http://schemas.microsoft.com/office/drawing/2014/main" id="{CACDAFA1-A72F-41CE-9646-2DA86649263A}"/>
                          </a:ext>
                        </a:extLst>
                      </p:cNvPr>
                      <p:cNvPicPr/>
                      <p:nvPr/>
                    </p:nvPicPr>
                    <p:blipFill>
                      <a:blip r:embed="rId8"/>
                      <a:stretch>
                        <a:fillRect/>
                      </a:stretch>
                    </p:blipFill>
                    <p:spPr>
                      <a:xfrm>
                        <a:off x="1621" y="1621"/>
                        <a:ext cx="1619" cy="1619"/>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43EC533-70CB-4A87-BC9B-BFF74D0497D9}"/>
              </a:ext>
            </a:extLst>
          </p:cNvPr>
          <p:cNvSpPr/>
          <p:nvPr userDrawn="1">
            <p:custDataLst>
              <p:tags r:id="rId3"/>
            </p:custDataLst>
          </p:nvPr>
        </p:nvSpPr>
        <p:spPr>
          <a:xfrm>
            <a:off x="0" y="0"/>
            <a:ext cx="161977" cy="161974"/>
          </a:xfrm>
          <a:prstGeom prst="rect">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3265"/>
              </a:lnSpc>
              <a:spcBef>
                <a:spcPct val="0"/>
              </a:spcBef>
              <a:spcAft>
                <a:spcPct val="0"/>
              </a:spcAft>
            </a:pPr>
            <a:endParaRPr lang="sv-SE" sz="2449" b="1" i="0" baseline="0" dirty="0">
              <a:solidFill>
                <a:schemeClr val="tx1"/>
              </a:solidFill>
              <a:latin typeface="Arial" panose="020B0604020202020204" pitchFamily="34" charset="0"/>
              <a:ea typeface="+mj-ea"/>
              <a:cs typeface="Calibri" pitchFamily="34" charset="0"/>
              <a:sym typeface="Arial" panose="020B0604020202020204" pitchFamily="34" charset="0"/>
            </a:endParaRPr>
          </a:p>
        </p:txBody>
      </p:sp>
      <p:sp>
        <p:nvSpPr>
          <p:cNvPr id="3" name="Rektangel 2">
            <a:extLst>
              <a:ext uri="{FF2B5EF4-FFF2-40B4-BE49-F238E27FC236}">
                <a16:creationId xmlns:a16="http://schemas.microsoft.com/office/drawing/2014/main" id="{968ABED3-CC71-450B-BC59-BD6EEABBCAAE}"/>
              </a:ext>
            </a:extLst>
          </p:cNvPr>
          <p:cNvSpPr/>
          <p:nvPr userDrawn="1"/>
        </p:nvSpPr>
        <p:spPr>
          <a:xfrm>
            <a:off x="1" y="1"/>
            <a:ext cx="12192000" cy="6858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eaLnBrk="1"/>
            <a:endParaRPr lang="sv-SE" sz="1837" dirty="0">
              <a:solidFill>
                <a:schemeClr val="tx1"/>
              </a:solidFill>
              <a:latin typeface="Calibri" pitchFamily="34" charset="0"/>
              <a:cs typeface="Calibri" pitchFamily="34" charset="0"/>
            </a:endParaRPr>
          </a:p>
        </p:txBody>
      </p:sp>
      <p:pic>
        <p:nvPicPr>
          <p:cNvPr id="9" name="Bildobjekt 8">
            <a:extLst>
              <a:ext uri="{FF2B5EF4-FFF2-40B4-BE49-F238E27FC236}">
                <a16:creationId xmlns:a16="http://schemas.microsoft.com/office/drawing/2014/main" id="{1D5731A2-AA39-4A14-8F91-E73036A29191}"/>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9054414" y="-13931"/>
            <a:ext cx="3158932" cy="3672162"/>
          </a:xfrm>
          <a:prstGeom prst="rect">
            <a:avLst/>
          </a:prstGeom>
        </p:spPr>
      </p:pic>
      <p:sp>
        <p:nvSpPr>
          <p:cNvPr id="2" name="Rubrik 1"/>
          <p:cNvSpPr>
            <a:spLocks noGrp="1"/>
          </p:cNvSpPr>
          <p:nvPr>
            <p:ph type="title" hasCustomPrompt="1"/>
          </p:nvPr>
        </p:nvSpPr>
        <p:spPr>
          <a:xfrm>
            <a:off x="400980" y="497312"/>
            <a:ext cx="9750185" cy="396788"/>
          </a:xfrm>
          <a:noFill/>
          <a:ln w="9525">
            <a:noFill/>
            <a:miter lim="800000"/>
            <a:headEnd/>
            <a:tailEnd/>
          </a:ln>
        </p:spPr>
        <p:txBody>
          <a:bodyPr vert="horz" wrap="square" lIns="0" tIns="0" rIns="0" bIns="0" numCol="1" anchor="b" anchorCtr="0" compatLnSpc="1">
            <a:prstTxWarp prst="textNoShape">
              <a:avLst/>
            </a:prstTxWarp>
            <a:spAutoFit/>
          </a:bodyPr>
          <a:lstStyle>
            <a:lvl1pPr>
              <a:defRPr lang="en-GB" dirty="0"/>
            </a:lvl1pPr>
          </a:lstStyle>
          <a:p>
            <a:pPr lvl="0">
              <a:lnSpc>
                <a:spcPts val="3265"/>
              </a:lnSpc>
            </a:pPr>
            <a:r>
              <a:rPr lang="sv-SE"/>
              <a:t>Klicka här för att ändra mall för rubrikformat</a:t>
            </a:r>
          </a:p>
        </p:txBody>
      </p:sp>
      <p:sp>
        <p:nvSpPr>
          <p:cNvPr id="12" name="Rectangle 280"/>
          <p:cNvSpPr>
            <a:spLocks noGrp="1" noChangeArrowheads="1"/>
          </p:cNvSpPr>
          <p:nvPr>
            <p:ph type="sldNum" sz="quarter" idx="4"/>
          </p:nvPr>
        </p:nvSpPr>
        <p:spPr bwMode="white">
          <a:xfrm>
            <a:off x="5840892" y="6584559"/>
            <a:ext cx="542612" cy="180601"/>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ctr">
              <a:defRPr sz="1224" smtClean="0">
                <a:solidFill>
                  <a:schemeClr val="tx1">
                    <a:lumMod val="65000"/>
                    <a:lumOff val="35000"/>
                  </a:schemeClr>
                </a:solidFill>
              </a:defRPr>
            </a:lvl1pPr>
          </a:lstStyle>
          <a:p>
            <a:pPr>
              <a:defRPr/>
            </a:pPr>
            <a:fld id="{7F347C52-E49B-4AE3-9F3B-4526700C009D}" type="slidenum">
              <a:rPr lang="sv-SE" smtClean="0"/>
              <a:pPr>
                <a:defRPr/>
              </a:pPr>
              <a:t>‹#›</a:t>
            </a:fld>
            <a:r>
              <a:rPr lang="sv-SE" dirty="0"/>
              <a:t> </a:t>
            </a:r>
          </a:p>
        </p:txBody>
      </p:sp>
      <p:sp>
        <p:nvSpPr>
          <p:cNvPr id="13" name="Platshållare för sidfot 4"/>
          <p:cNvSpPr>
            <a:spLocks noGrp="1"/>
          </p:cNvSpPr>
          <p:nvPr>
            <p:ph type="ftr" sz="quarter" idx="3"/>
          </p:nvPr>
        </p:nvSpPr>
        <p:spPr>
          <a:xfrm>
            <a:off x="399353" y="6584560"/>
            <a:ext cx="5387373" cy="200829"/>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l" eaLnBrk="1">
              <a:defRPr lang="en-GB" sz="1224" dirty="0">
                <a:solidFill>
                  <a:schemeClr val="tx1">
                    <a:lumMod val="65000"/>
                    <a:lumOff val="35000"/>
                  </a:schemeClr>
                </a:solidFill>
              </a:defRPr>
            </a:lvl1pPr>
          </a:lstStyle>
          <a:p>
            <a:endParaRPr lang="sv-SE" dirty="0"/>
          </a:p>
        </p:txBody>
      </p:sp>
      <p:sp>
        <p:nvSpPr>
          <p:cNvPr id="14" name="Text Placeholder 7"/>
          <p:cNvSpPr>
            <a:spLocks noGrp="1"/>
          </p:cNvSpPr>
          <p:nvPr>
            <p:ph type="body" sz="quarter" idx="19" hasCustomPrompt="1"/>
            <p:custDataLst>
              <p:tags r:id="rId4"/>
            </p:custDataLst>
          </p:nvPr>
        </p:nvSpPr>
        <p:spPr>
          <a:xfrm>
            <a:off x="399117" y="942226"/>
            <a:ext cx="9751779" cy="314028"/>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2041" i="0" dirty="0" smtClean="0">
                <a:solidFill>
                  <a:schemeClr val="tx1"/>
                </a:solidFill>
              </a:defRPr>
            </a:lvl1pPr>
          </a:lstStyle>
          <a:p>
            <a:pPr lvl="0"/>
            <a:r>
              <a:rPr lang="sv-SE"/>
              <a:t>Redigera format för bakgrundstext</a:t>
            </a:r>
          </a:p>
        </p:txBody>
      </p:sp>
      <p:sp>
        <p:nvSpPr>
          <p:cNvPr id="10" name="Text Placeholder 8"/>
          <p:cNvSpPr>
            <a:spLocks noGrp="1"/>
          </p:cNvSpPr>
          <p:nvPr>
            <p:ph type="body" sz="quarter" idx="12" hasCustomPrompt="1"/>
            <p:custDataLst>
              <p:tags r:id="rId5"/>
            </p:custDataLst>
          </p:nvPr>
        </p:nvSpPr>
        <p:spPr>
          <a:xfrm>
            <a:off x="399561" y="5887773"/>
            <a:ext cx="11395038" cy="510219"/>
          </a:xfrm>
        </p:spPr>
        <p:txBody>
          <a:bodyPr anchor="b" anchorCtr="0"/>
          <a:lstStyle>
            <a:lvl1pPr marL="837981" indent="-837981" defTabSz="853099">
              <a:lnSpc>
                <a:spcPts val="1224"/>
              </a:lnSpc>
              <a:spcAft>
                <a:spcPts val="0"/>
              </a:spcAft>
              <a:tabLst>
                <a:tab pos="639284" algn="r"/>
                <a:tab pos="853099" algn="l"/>
              </a:tabLst>
              <a:defRPr sz="1224">
                <a:solidFill>
                  <a:schemeClr val="tx1">
                    <a:lumMod val="65000"/>
                    <a:lumOff val="35000"/>
                  </a:schemeClr>
                </a:solidFill>
              </a:defRPr>
            </a:lvl1pPr>
          </a:lstStyle>
          <a:p>
            <a:pPr marL="837981" lvl="0" indent="-837981" defTabSz="853099">
              <a:lnSpc>
                <a:spcPts val="1360"/>
              </a:lnSpc>
              <a:spcAft>
                <a:spcPts val="0"/>
              </a:spcAft>
              <a:tabLst>
                <a:tab pos="639284" algn="r"/>
                <a:tab pos="853099" algn="l"/>
              </a:tabLst>
            </a:pPr>
            <a:r>
              <a:rPr lang="sv-SE" sz="1360">
                <a:ea typeface="Verdana" pitchFamily="34" charset="0"/>
                <a:cs typeface="Verdana" pitchFamily="34" charset="0"/>
              </a:rPr>
              <a:t>	Not:	</a:t>
            </a:r>
            <a:r>
              <a:rPr lang="sv-SE" sz="1360" err="1">
                <a:ea typeface="Verdana" pitchFamily="34" charset="0"/>
                <a:cs typeface="Verdana" pitchFamily="34" charset="0"/>
              </a:rPr>
              <a:t>xxxxxx</a:t>
            </a:r>
            <a:endParaRPr lang="sv-SE" sz="1360">
              <a:ea typeface="Verdana" pitchFamily="34" charset="0"/>
              <a:cs typeface="Verdana" pitchFamily="34" charset="0"/>
            </a:endParaRPr>
          </a:p>
          <a:p>
            <a:pPr marL="837981" lvl="0" indent="-837981" defTabSz="853099">
              <a:lnSpc>
                <a:spcPts val="1360"/>
              </a:lnSpc>
              <a:spcAft>
                <a:spcPts val="0"/>
              </a:spcAft>
              <a:tabLst>
                <a:tab pos="639284" algn="r"/>
                <a:tab pos="853099" algn="l"/>
              </a:tabLst>
            </a:pPr>
            <a:r>
              <a:rPr lang="sv-SE" sz="1360">
                <a:ea typeface="Verdana" pitchFamily="34" charset="0"/>
                <a:cs typeface="Verdana" pitchFamily="34" charset="0"/>
              </a:rPr>
              <a:t>	*	xxx</a:t>
            </a:r>
          </a:p>
          <a:p>
            <a:pPr marL="837981" lvl="0" indent="-837981" defTabSz="853099">
              <a:lnSpc>
                <a:spcPts val="1360"/>
              </a:lnSpc>
              <a:spcAft>
                <a:spcPts val="0"/>
              </a:spcAft>
              <a:tabLst>
                <a:tab pos="639284" algn="r"/>
                <a:tab pos="853099" algn="l"/>
              </a:tabLst>
            </a:pPr>
            <a:r>
              <a:rPr lang="sv-SE" sz="1360">
                <a:ea typeface="Verdana" pitchFamily="34" charset="0"/>
                <a:cs typeface="Verdana" pitchFamily="34" charset="0"/>
              </a:rPr>
              <a:t>	Källa:	</a:t>
            </a:r>
            <a:r>
              <a:rPr lang="sv-SE" sz="1360" err="1">
                <a:ea typeface="Verdana" pitchFamily="34" charset="0"/>
                <a:cs typeface="Verdana" pitchFamily="34" charset="0"/>
              </a:rPr>
              <a:t>xxxx</a:t>
            </a:r>
            <a:endParaRPr lang="sv-SE" sz="1360">
              <a:ea typeface="Verdana" pitchFamily="34" charset="0"/>
              <a:cs typeface="Verdana" pitchFamily="34" charset="0"/>
            </a:endParaRPr>
          </a:p>
        </p:txBody>
      </p:sp>
    </p:spTree>
    <p:extLst>
      <p:ext uri="{BB962C8B-B14F-4D97-AF65-F5344CB8AC3E}">
        <p14:creationId xmlns:p14="http://schemas.microsoft.com/office/powerpoint/2010/main" val="548646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Endast rubrik">
  <p:cSld name="1_Endast rubrik">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363985" y="266948"/>
            <a:ext cx="11336784" cy="714501"/>
          </a:xfrm>
          <a:prstGeom prst="rect">
            <a:avLst/>
          </a:prstGeom>
          <a:noFill/>
          <a:ln>
            <a:noFill/>
          </a:ln>
        </p:spPr>
        <p:txBody>
          <a:bodyPr spcFirstLastPara="1" wrap="square" lIns="68575" tIns="34275" rIns="68575" bIns="34275" anchor="b" anchorCtr="0">
            <a:noAutofit/>
          </a:bodyPr>
          <a:lstStyle>
            <a:lvl1pPr lvl="0" algn="l">
              <a:lnSpc>
                <a:spcPct val="95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4"/>
          <p:cNvSpPr txBox="1">
            <a:spLocks noGrp="1"/>
          </p:cNvSpPr>
          <p:nvPr>
            <p:ph type="dt" idx="10"/>
          </p:nvPr>
        </p:nvSpPr>
        <p:spPr>
          <a:xfrm>
            <a:off x="664233" y="6356351"/>
            <a:ext cx="1269343"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0" name="Google Shape;60;p14"/>
          <p:cNvSpPr txBox="1">
            <a:spLocks noGrp="1"/>
          </p:cNvSpPr>
          <p:nvPr>
            <p:ph type="ftr" idx="11"/>
          </p:nvPr>
        </p:nvSpPr>
        <p:spPr>
          <a:xfrm>
            <a:off x="2457450" y="6356351"/>
            <a:ext cx="6029327"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1" name="Google Shape;61;p14"/>
          <p:cNvSpPr txBox="1">
            <a:spLocks noGrp="1"/>
          </p:cNvSpPr>
          <p:nvPr>
            <p:ph type="sldNum" idx="12"/>
          </p:nvPr>
        </p:nvSpPr>
        <p:spPr>
          <a:xfrm>
            <a:off x="9009033" y="6356351"/>
            <a:ext cx="12708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sv" smtClean="0"/>
              <a:pPr/>
              <a:t>‹#›</a:t>
            </a:fld>
            <a:endParaRPr lang="sv"/>
          </a:p>
        </p:txBody>
      </p:sp>
      <p:sp>
        <p:nvSpPr>
          <p:cNvPr id="62" name="Google Shape;62;p14"/>
          <p:cNvSpPr txBox="1">
            <a:spLocks noGrp="1"/>
          </p:cNvSpPr>
          <p:nvPr>
            <p:ph type="body" idx="1"/>
          </p:nvPr>
        </p:nvSpPr>
        <p:spPr>
          <a:xfrm>
            <a:off x="363985" y="5415379"/>
            <a:ext cx="11336784" cy="834548"/>
          </a:xfrm>
          <a:prstGeom prst="rect">
            <a:avLst/>
          </a:prstGeom>
          <a:noFill/>
          <a:ln>
            <a:noFill/>
          </a:ln>
        </p:spPr>
        <p:txBody>
          <a:bodyPr spcFirstLastPara="1" wrap="square" lIns="68575" tIns="34275" rIns="68575" bIns="34275" anchor="b" anchorCtr="0">
            <a:noAutofit/>
          </a:bodyPr>
          <a:lstStyle>
            <a:lvl1pPr marL="609585" lvl="0" indent="-304792" algn="l">
              <a:lnSpc>
                <a:spcPct val="100000"/>
              </a:lnSpc>
              <a:spcBef>
                <a:spcPts val="0"/>
              </a:spcBef>
              <a:spcAft>
                <a:spcPts val="0"/>
              </a:spcAft>
              <a:buClr>
                <a:schemeClr val="dk1"/>
              </a:buClr>
              <a:buSzPts val="800"/>
              <a:buFont typeface="Arial"/>
              <a:buNone/>
              <a:defRPr sz="1067"/>
            </a:lvl1pPr>
            <a:lvl2pPr marL="1219170" lvl="1" indent="-304792" algn="l">
              <a:lnSpc>
                <a:spcPct val="100000"/>
              </a:lnSpc>
              <a:spcBef>
                <a:spcPts val="267"/>
              </a:spcBef>
              <a:spcAft>
                <a:spcPts val="0"/>
              </a:spcAft>
              <a:buClr>
                <a:schemeClr val="dk1"/>
              </a:buClr>
              <a:buSzPts val="700"/>
              <a:buFont typeface="Arial"/>
              <a:buNone/>
              <a:defRPr sz="933"/>
            </a:lvl2pPr>
            <a:lvl3pPr marL="1828754" lvl="2" indent="-304792" algn="l">
              <a:lnSpc>
                <a:spcPct val="100000"/>
              </a:lnSpc>
              <a:spcBef>
                <a:spcPts val="267"/>
              </a:spcBef>
              <a:spcAft>
                <a:spcPts val="0"/>
              </a:spcAft>
              <a:buClr>
                <a:schemeClr val="dk1"/>
              </a:buClr>
              <a:buSzPts val="700"/>
              <a:buFont typeface="Arial"/>
              <a:buNone/>
              <a:defRPr sz="933"/>
            </a:lvl3pPr>
            <a:lvl4pPr marL="2438339" lvl="3" indent="-304792" algn="l">
              <a:lnSpc>
                <a:spcPct val="100000"/>
              </a:lnSpc>
              <a:spcBef>
                <a:spcPts val="267"/>
              </a:spcBef>
              <a:spcAft>
                <a:spcPts val="0"/>
              </a:spcAft>
              <a:buClr>
                <a:schemeClr val="dk1"/>
              </a:buClr>
              <a:buSzPts val="700"/>
              <a:buFont typeface="Arial"/>
              <a:buNone/>
              <a:defRPr sz="933"/>
            </a:lvl4pPr>
            <a:lvl5pPr marL="3047924" lvl="4" indent="-304792" algn="l">
              <a:lnSpc>
                <a:spcPct val="100000"/>
              </a:lnSpc>
              <a:spcBef>
                <a:spcPts val="267"/>
              </a:spcBef>
              <a:spcAft>
                <a:spcPts val="0"/>
              </a:spcAft>
              <a:buClr>
                <a:schemeClr val="dk1"/>
              </a:buClr>
              <a:buSzPts val="700"/>
              <a:buNone/>
              <a:defRPr sz="933"/>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816830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2020-12-14</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12217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9379F4-32D1-4AC6-8320-065B8FB63608}" type="datetime1">
              <a:rPr lang="sv-SE" smtClean="0"/>
              <a:t>2020-12-14</a:t>
            </a:fld>
            <a:endParaRPr lang="sv-SE"/>
          </a:p>
        </p:txBody>
      </p:sp>
      <p:sp>
        <p:nvSpPr>
          <p:cNvPr id="3" name="Platshållare för sidfot 2"/>
          <p:cNvSpPr>
            <a:spLocks noGrp="1"/>
          </p:cNvSpPr>
          <p:nvPr>
            <p:ph type="ftr" sz="quarter" idx="11"/>
          </p:nvPr>
        </p:nvSpPr>
        <p:spPr/>
        <p:txBody>
          <a:bodyPr/>
          <a:lstStyle/>
          <a:p>
            <a:r>
              <a:rPr lang="sv-SE"/>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
        <p:nvSpPr>
          <p:cNvPr id="6" name="Text Placeholder 18">
            <a:extLst>
              <a:ext uri="{FF2B5EF4-FFF2-40B4-BE49-F238E27FC236}">
                <a16:creationId xmlns:a16="http://schemas.microsoft.com/office/drawing/2014/main" id="{ED59D13C-7D03-4C48-834D-3DBFBB46B794}"/>
              </a:ext>
            </a:extLst>
          </p:cNvPr>
          <p:cNvSpPr>
            <a:spLocks noGrp="1"/>
          </p:cNvSpPr>
          <p:nvPr>
            <p:ph type="body" sz="quarter" idx="17" hasCustomPrompt="1"/>
          </p:nvPr>
        </p:nvSpPr>
        <p:spPr>
          <a:xfrm>
            <a:off x="363985" y="5415379"/>
            <a:ext cx="11336784" cy="834548"/>
          </a:xfrm>
        </p:spPr>
        <p:txBody>
          <a:bodyPr anchor="b"/>
          <a:lstStyle>
            <a:lvl1pPr marL="258763" indent="0">
              <a:buFont typeface="Arial" panose="020B0604020202020204" pitchFamily="34" charset="0"/>
              <a:buNone/>
              <a:tabLst>
                <a:tab pos="648000" algn="r"/>
                <a:tab pos="864000" algn="r"/>
              </a:tabLst>
              <a:defRPr sz="1000"/>
            </a:lvl1pPr>
            <a:lvl2pPr marL="685800" indent="0">
              <a:buFont typeface="Arial" panose="020B0604020202020204" pitchFamily="34" charset="0"/>
              <a:buNone/>
              <a:tabLst>
                <a:tab pos="648000" algn="r"/>
                <a:tab pos="864000" algn="r"/>
              </a:tabLst>
              <a:defRPr sz="900"/>
            </a:lvl2pPr>
            <a:lvl3pPr marL="1143000" indent="0">
              <a:buFont typeface="Arial" panose="020B0604020202020204" pitchFamily="34" charset="0"/>
              <a:buNone/>
              <a:tabLst>
                <a:tab pos="648000" algn="r"/>
                <a:tab pos="864000" algn="r"/>
              </a:tabLst>
              <a:defRPr sz="900"/>
            </a:lvl3pPr>
            <a:lvl4pPr marL="1600200" indent="0">
              <a:buFont typeface="Arial" panose="020B0604020202020204" pitchFamily="34" charset="0"/>
              <a:buNone/>
              <a:tabLst>
                <a:tab pos="648000" algn="r"/>
                <a:tab pos="864000" algn="r"/>
              </a:tabLst>
              <a:defRPr sz="900"/>
            </a:lvl4pPr>
            <a:lvl5pPr indent="0">
              <a:buNone/>
              <a:tabLst>
                <a:tab pos="648000" algn="r"/>
                <a:tab pos="864000" algn="r"/>
              </a:tabLst>
              <a:defRPr sz="900"/>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1831165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hasCustomPrompt="1"/>
          </p:nvPr>
        </p:nvSpPr>
        <p:spPr>
          <a:xfrm>
            <a:off x="363985" y="1248398"/>
            <a:ext cx="11336784" cy="4060559"/>
          </a:xfrm>
        </p:spPr>
        <p:txBody>
          <a:bodyPr/>
          <a:lstStyle/>
          <a:p>
            <a:pPr lvl="0"/>
            <a:r>
              <a:rPr lang="sv-SE"/>
              <a:t>Redigera format för bakgrundstext</a:t>
            </a:r>
          </a:p>
          <a:p>
            <a:pPr lvl="1"/>
            <a:r>
              <a:rPr lang="sv-SE"/>
              <a:t>Nivå två</a:t>
            </a:r>
          </a:p>
          <a:p>
            <a:pPr lvl="2"/>
            <a:r>
              <a:rPr lang="sv-SE"/>
              <a:t>Nivå tre</a:t>
            </a:r>
          </a:p>
        </p:txBody>
      </p:sp>
      <p:sp>
        <p:nvSpPr>
          <p:cNvPr id="12" name="Date Placeholder 11">
            <a:extLst>
              <a:ext uri="{FF2B5EF4-FFF2-40B4-BE49-F238E27FC236}">
                <a16:creationId xmlns:a16="http://schemas.microsoft.com/office/drawing/2014/main" id="{636638BA-5DE7-46CF-B526-4E426ED1BE28}"/>
              </a:ext>
            </a:extLst>
          </p:cNvPr>
          <p:cNvSpPr>
            <a:spLocks noGrp="1"/>
          </p:cNvSpPr>
          <p:nvPr>
            <p:ph type="dt" sz="half" idx="14"/>
          </p:nvPr>
        </p:nvSpPr>
        <p:spPr/>
        <p:txBody>
          <a:bodyPr/>
          <a:lstStyle>
            <a:lvl1pPr>
              <a:defRPr sz="1000"/>
            </a:lvl1pPr>
          </a:lstStyle>
          <a:p>
            <a:fld id="{AAEF5DB0-9048-40CF-92BF-8B62DF392E91}" type="datetime1">
              <a:rPr lang="sv-SE" smtClean="0"/>
              <a:t>2020-12-14</a:t>
            </a:fld>
            <a:endParaRPr lang="sv-SE" dirty="0"/>
          </a:p>
        </p:txBody>
      </p:sp>
      <p:sp>
        <p:nvSpPr>
          <p:cNvPr id="13" name="Footer Placeholder 12">
            <a:extLst>
              <a:ext uri="{FF2B5EF4-FFF2-40B4-BE49-F238E27FC236}">
                <a16:creationId xmlns:a16="http://schemas.microsoft.com/office/drawing/2014/main" id="{2EE064DC-8ED3-4A3E-8D5B-317659F3B7D3}"/>
              </a:ext>
            </a:extLst>
          </p:cNvPr>
          <p:cNvSpPr>
            <a:spLocks noGrp="1"/>
          </p:cNvSpPr>
          <p:nvPr>
            <p:ph type="ftr" sz="quarter" idx="15"/>
          </p:nvPr>
        </p:nvSpPr>
        <p:spPr/>
        <p:txBody>
          <a:bodyPr/>
          <a:lstStyle>
            <a:lvl1pPr>
              <a:defRPr sz="1000"/>
            </a:lvl1pPr>
          </a:lstStyle>
          <a:p>
            <a:endParaRPr lang="sv-SE" dirty="0"/>
          </a:p>
        </p:txBody>
      </p:sp>
      <p:sp>
        <p:nvSpPr>
          <p:cNvPr id="14" name="Slide Number Placeholder 13">
            <a:extLst>
              <a:ext uri="{FF2B5EF4-FFF2-40B4-BE49-F238E27FC236}">
                <a16:creationId xmlns:a16="http://schemas.microsoft.com/office/drawing/2014/main" id="{10C6F6D8-C643-4820-99DE-170A71E0B685}"/>
              </a:ext>
            </a:extLst>
          </p:cNvPr>
          <p:cNvSpPr>
            <a:spLocks noGrp="1"/>
          </p:cNvSpPr>
          <p:nvPr>
            <p:ph type="sldNum" sz="quarter" idx="16"/>
          </p:nvPr>
        </p:nvSpPr>
        <p:spPr/>
        <p:txBody>
          <a:bodyPr/>
          <a:lstStyle>
            <a:lvl1pPr>
              <a:defRPr sz="1000"/>
            </a:lvl1pPr>
          </a:lstStyle>
          <a:p>
            <a:fld id="{2DBAD975-63FF-4468-AC34-025F73E043F9}" type="slidenum">
              <a:rPr lang="sv-SE" smtClean="0"/>
              <a:pPr/>
              <a:t>‹#›</a:t>
            </a:fld>
            <a:endParaRPr lang="sv-SE" dirty="0"/>
          </a:p>
        </p:txBody>
      </p:sp>
      <p:sp>
        <p:nvSpPr>
          <p:cNvPr id="19" name="Text Placeholder 18">
            <a:extLst>
              <a:ext uri="{FF2B5EF4-FFF2-40B4-BE49-F238E27FC236}">
                <a16:creationId xmlns:a16="http://schemas.microsoft.com/office/drawing/2014/main" id="{0EAA5CD6-79E2-4CB6-94F8-76E653C4F5EC}"/>
              </a:ext>
            </a:extLst>
          </p:cNvPr>
          <p:cNvSpPr>
            <a:spLocks noGrp="1"/>
          </p:cNvSpPr>
          <p:nvPr>
            <p:ph type="body" sz="quarter" idx="17" hasCustomPrompt="1"/>
          </p:nvPr>
        </p:nvSpPr>
        <p:spPr>
          <a:xfrm>
            <a:off x="363985" y="5415379"/>
            <a:ext cx="11336784" cy="834548"/>
          </a:xfrm>
        </p:spPr>
        <p:txBody>
          <a:bodyPr anchor="b"/>
          <a:lstStyle>
            <a:lvl1pPr marL="258756" indent="0">
              <a:buFont typeface="Arial" panose="020B0604020202020204" pitchFamily="34" charset="0"/>
              <a:buNone/>
              <a:tabLst>
                <a:tab pos="647984" algn="r"/>
                <a:tab pos="863978" algn="r"/>
              </a:tabLst>
              <a:defRPr sz="1000"/>
            </a:lvl1pPr>
            <a:lvl2pPr marL="685783" indent="0">
              <a:buFont typeface="Arial" panose="020B0604020202020204" pitchFamily="34" charset="0"/>
              <a:buNone/>
              <a:tabLst>
                <a:tab pos="647984" algn="r"/>
                <a:tab pos="863978" algn="r"/>
              </a:tabLst>
              <a:defRPr sz="900"/>
            </a:lvl2pPr>
            <a:lvl3pPr marL="1142971" indent="0">
              <a:buFont typeface="Arial" panose="020B0604020202020204" pitchFamily="34" charset="0"/>
              <a:buNone/>
              <a:tabLst>
                <a:tab pos="647984" algn="r"/>
                <a:tab pos="863978" algn="r"/>
              </a:tabLst>
              <a:defRPr sz="900"/>
            </a:lvl3pPr>
            <a:lvl4pPr marL="1600160" indent="0">
              <a:buFont typeface="Arial" panose="020B0604020202020204" pitchFamily="34" charset="0"/>
              <a:buNone/>
              <a:tabLst>
                <a:tab pos="647984" algn="r"/>
                <a:tab pos="863978" algn="r"/>
              </a:tabLst>
              <a:defRPr sz="900"/>
            </a:lvl4pPr>
            <a:lvl5pPr indent="0">
              <a:buNone/>
              <a:tabLst>
                <a:tab pos="647984" algn="r"/>
                <a:tab pos="863978" algn="r"/>
              </a:tabLst>
              <a:defRPr sz="900"/>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3936726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D71C7C4A-11E8-43F3-8782-E64E33762598}"/>
              </a:ext>
            </a:extLst>
          </p:cNvPr>
          <p:cNvSpPr/>
          <p:nvPr userDrawn="1">
            <p:custDataLst>
              <p:tags r:id="rId1"/>
            </p:custDataLst>
          </p:nvPr>
        </p:nvSpPr>
        <p:spPr>
          <a:xfrm>
            <a:off x="1" y="1"/>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AE20C9C-2B61-4720-ABAC-DB688819744C}" type="datetime1">
              <a:rPr lang="sv-SE" smtClean="0"/>
              <a:t>2020-12-14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
        <p:nvSpPr>
          <p:cNvPr id="7" name="Text Placeholder 18">
            <a:extLst>
              <a:ext uri="{FF2B5EF4-FFF2-40B4-BE49-F238E27FC236}">
                <a16:creationId xmlns:a16="http://schemas.microsoft.com/office/drawing/2014/main" id="{3A7659CE-FCF4-46BA-B71E-8609325084B0}"/>
              </a:ext>
            </a:extLst>
          </p:cNvPr>
          <p:cNvSpPr>
            <a:spLocks noGrp="1"/>
          </p:cNvSpPr>
          <p:nvPr>
            <p:ph type="body" sz="quarter" idx="17" hasCustomPrompt="1"/>
          </p:nvPr>
        </p:nvSpPr>
        <p:spPr>
          <a:xfrm>
            <a:off x="363985" y="5415379"/>
            <a:ext cx="11336784" cy="834548"/>
          </a:xfrm>
        </p:spPr>
        <p:txBody>
          <a:bodyPr anchor="b"/>
          <a:lstStyle>
            <a:lvl1pPr marL="258756" indent="0">
              <a:buFont typeface="Arial" panose="020B0604020202020204" pitchFamily="34" charset="0"/>
              <a:buNone/>
              <a:tabLst>
                <a:tab pos="647984" algn="r"/>
                <a:tab pos="863978" algn="r"/>
              </a:tabLst>
              <a:defRPr sz="1000"/>
            </a:lvl1pPr>
            <a:lvl2pPr marL="685783" indent="0">
              <a:buFont typeface="Arial" panose="020B0604020202020204" pitchFamily="34" charset="0"/>
              <a:buNone/>
              <a:tabLst>
                <a:tab pos="647984" algn="r"/>
                <a:tab pos="863978" algn="r"/>
              </a:tabLst>
              <a:defRPr sz="900"/>
            </a:lvl2pPr>
            <a:lvl3pPr marL="1142971" indent="0">
              <a:buFont typeface="Arial" panose="020B0604020202020204" pitchFamily="34" charset="0"/>
              <a:buNone/>
              <a:tabLst>
                <a:tab pos="647984" algn="r"/>
                <a:tab pos="863978" algn="r"/>
              </a:tabLst>
              <a:defRPr sz="900"/>
            </a:lvl3pPr>
            <a:lvl4pPr marL="1600160" indent="0">
              <a:buFont typeface="Arial" panose="020B0604020202020204" pitchFamily="34" charset="0"/>
              <a:buNone/>
              <a:tabLst>
                <a:tab pos="647984" algn="r"/>
                <a:tab pos="863978" algn="r"/>
              </a:tabLst>
              <a:defRPr sz="900"/>
            </a:lvl4pPr>
            <a:lvl5pPr indent="0">
              <a:buNone/>
              <a:tabLst>
                <a:tab pos="647984" algn="r"/>
                <a:tab pos="863978" algn="r"/>
              </a:tabLst>
              <a:defRPr sz="900"/>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7404490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60E7C3E-ECB4-423D-B2FC-89C8A8118E33}" type="datetime1">
              <a:rPr lang="sv-SE" smtClean="0"/>
              <a:t>2020-12-14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3EAFF01E-1B98-4A74-93B1-40A92345C264}"/>
              </a:ext>
            </a:extLst>
          </p:cNvPr>
          <p:cNvSpPr>
            <a:spLocks noGrp="1"/>
          </p:cNvSpPr>
          <p:nvPr>
            <p:ph type="body" sz="quarter" idx="17" hasCustomPrompt="1"/>
          </p:nvPr>
        </p:nvSpPr>
        <p:spPr>
          <a:xfrm>
            <a:off x="363985" y="5415379"/>
            <a:ext cx="11336784" cy="834548"/>
          </a:xfrm>
        </p:spPr>
        <p:txBody>
          <a:bodyPr anchor="b"/>
          <a:lstStyle>
            <a:lvl1pPr marL="258756" indent="0">
              <a:buFont typeface="Arial" panose="020B0604020202020204" pitchFamily="34" charset="0"/>
              <a:buNone/>
              <a:tabLst>
                <a:tab pos="647984" algn="r"/>
                <a:tab pos="863978" algn="r"/>
              </a:tabLst>
              <a:defRPr sz="1000"/>
            </a:lvl1pPr>
            <a:lvl2pPr marL="685783" indent="0">
              <a:buFont typeface="Arial" panose="020B0604020202020204" pitchFamily="34" charset="0"/>
              <a:buNone/>
              <a:tabLst>
                <a:tab pos="647984" algn="r"/>
                <a:tab pos="863978" algn="r"/>
              </a:tabLst>
              <a:defRPr sz="900"/>
            </a:lvl2pPr>
            <a:lvl3pPr marL="1142971" indent="0">
              <a:buFont typeface="Arial" panose="020B0604020202020204" pitchFamily="34" charset="0"/>
              <a:buNone/>
              <a:tabLst>
                <a:tab pos="647984" algn="r"/>
                <a:tab pos="863978" algn="r"/>
              </a:tabLst>
              <a:defRPr sz="900"/>
            </a:lvl3pPr>
            <a:lvl4pPr marL="1600160" indent="0">
              <a:buFont typeface="Arial" panose="020B0604020202020204" pitchFamily="34" charset="0"/>
              <a:buNone/>
              <a:tabLst>
                <a:tab pos="647984" algn="r"/>
                <a:tab pos="863978" algn="r"/>
              </a:tabLst>
              <a:defRPr sz="900"/>
            </a:lvl4pPr>
            <a:lvl5pPr indent="0">
              <a:buNone/>
              <a:tabLst>
                <a:tab pos="647984" algn="r"/>
                <a:tab pos="863978" algn="r"/>
              </a:tabLst>
              <a:defRPr sz="900"/>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3644330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C07A8C4-AD3E-42E2-823A-E15FFE240929}" type="datetime1">
              <a:rPr lang="sv-SE" smtClean="0"/>
              <a:t>2020-12-14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ED59D13C-7D03-4C48-834D-3DBFBB46B794}"/>
              </a:ext>
            </a:extLst>
          </p:cNvPr>
          <p:cNvSpPr>
            <a:spLocks noGrp="1"/>
          </p:cNvSpPr>
          <p:nvPr>
            <p:ph type="body" sz="quarter" idx="17" hasCustomPrompt="1"/>
          </p:nvPr>
        </p:nvSpPr>
        <p:spPr>
          <a:xfrm>
            <a:off x="363985" y="5415379"/>
            <a:ext cx="11336784" cy="834548"/>
          </a:xfrm>
        </p:spPr>
        <p:txBody>
          <a:bodyPr anchor="b"/>
          <a:lstStyle>
            <a:lvl1pPr marL="258756" indent="0">
              <a:buFont typeface="Arial" panose="020B0604020202020204" pitchFamily="34" charset="0"/>
              <a:buNone/>
              <a:tabLst>
                <a:tab pos="647984" algn="r"/>
                <a:tab pos="863978" algn="r"/>
              </a:tabLst>
              <a:defRPr sz="1000"/>
            </a:lvl1pPr>
            <a:lvl2pPr marL="685783" indent="0">
              <a:buFont typeface="Arial" panose="020B0604020202020204" pitchFamily="34" charset="0"/>
              <a:buNone/>
              <a:tabLst>
                <a:tab pos="647984" algn="r"/>
                <a:tab pos="863978" algn="r"/>
              </a:tabLst>
              <a:defRPr sz="900"/>
            </a:lvl2pPr>
            <a:lvl3pPr marL="1142971" indent="0">
              <a:buFont typeface="Arial" panose="020B0604020202020204" pitchFamily="34" charset="0"/>
              <a:buNone/>
              <a:tabLst>
                <a:tab pos="647984" algn="r"/>
                <a:tab pos="863978" algn="r"/>
              </a:tabLst>
              <a:defRPr sz="900"/>
            </a:lvl3pPr>
            <a:lvl4pPr marL="1600160" indent="0">
              <a:buFont typeface="Arial" panose="020B0604020202020204" pitchFamily="34" charset="0"/>
              <a:buNone/>
              <a:tabLst>
                <a:tab pos="647984" algn="r"/>
                <a:tab pos="863978" algn="r"/>
              </a:tabLst>
              <a:defRPr sz="900"/>
            </a:lvl4pPr>
            <a:lvl5pPr indent="0">
              <a:buNone/>
              <a:tabLst>
                <a:tab pos="647984" algn="r"/>
                <a:tab pos="863978" algn="r"/>
              </a:tabLst>
              <a:defRPr sz="900"/>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35236899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891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Agendasida">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91DF1CC-E1DB-4226-9A32-DDCCAF97998F}"/>
              </a:ext>
            </a:extLst>
          </p:cNvPr>
          <p:cNvGraphicFramePr>
            <a:graphicFrameLocks noChangeAspect="1"/>
          </p:cNvGraphicFramePr>
          <p:nvPr userDrawn="1">
            <p:custDataLst>
              <p:tags r:id="rId2"/>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8726" name="think-cell Slide" r:id="rId5" imgW="360" imgH="360" progId="TCLayout.ActiveDocument.1">
                  <p:embed/>
                </p:oleObj>
              </mc:Choice>
              <mc:Fallback>
                <p:oleObj name="think-cell Slide" r:id="rId5" imgW="360" imgH="360" progId="TCLayout.ActiveDocument.1">
                  <p:embed/>
                  <p:pic>
                    <p:nvPicPr>
                      <p:cNvPr id="2" name="Object 1" hidden="1">
                        <a:extLst>
                          <a:ext uri="{FF2B5EF4-FFF2-40B4-BE49-F238E27FC236}">
                            <a16:creationId xmlns:a16="http://schemas.microsoft.com/office/drawing/2014/main" id="{491DF1CC-E1DB-4226-9A32-DDCCAF97998F}"/>
                          </a:ext>
                        </a:extLst>
                      </p:cNvPr>
                      <p:cNvPicPr/>
                      <p:nvPr/>
                    </p:nvPicPr>
                    <p:blipFill>
                      <a:blip r:embed="rId6"/>
                      <a:stretch>
                        <a:fillRect/>
                      </a:stretch>
                    </p:blipFill>
                    <p:spPr>
                      <a:xfrm>
                        <a:off x="1621" y="1621"/>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D2B3208-4F7C-4F91-87CC-132C1B89BB30}"/>
              </a:ext>
            </a:extLst>
          </p:cNvPr>
          <p:cNvSpPr/>
          <p:nvPr userDrawn="1">
            <p:custDataLst>
              <p:tags r:id="rId3"/>
            </p:custDataLst>
          </p:nvPr>
        </p:nvSpPr>
        <p:spPr>
          <a:xfrm>
            <a:off x="1" y="1"/>
            <a:ext cx="161977" cy="161975"/>
          </a:xfrm>
          <a:prstGeom prst="rect">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3265"/>
              </a:lnSpc>
              <a:spcBef>
                <a:spcPct val="0"/>
              </a:spcBef>
              <a:spcAft>
                <a:spcPct val="0"/>
              </a:spcAft>
            </a:pPr>
            <a:endParaRPr lang="sv-SE" sz="2449" b="1" i="0" baseline="0" dirty="0">
              <a:solidFill>
                <a:schemeClr val="tx1"/>
              </a:solidFill>
              <a:latin typeface="Arial" panose="020B0604020202020204" pitchFamily="34" charset="0"/>
              <a:ea typeface="+mj-ea"/>
              <a:cs typeface="Calibri" pitchFamily="34" charset="0"/>
              <a:sym typeface="Arial" panose="020B0604020202020204" pitchFamily="34" charset="0"/>
            </a:endParaRPr>
          </a:p>
        </p:txBody>
      </p:sp>
      <p:sp>
        <p:nvSpPr>
          <p:cNvPr id="7" name="Rektangel 6">
            <a:extLst>
              <a:ext uri="{FF2B5EF4-FFF2-40B4-BE49-F238E27FC236}">
                <a16:creationId xmlns:a16="http://schemas.microsoft.com/office/drawing/2014/main" id="{4F1E11B0-2607-4D93-B22E-954D4FF0E892}"/>
              </a:ext>
            </a:extLst>
          </p:cNvPr>
          <p:cNvSpPr/>
          <p:nvPr userDrawn="1"/>
        </p:nvSpPr>
        <p:spPr>
          <a:xfrm>
            <a:off x="0" y="1"/>
            <a:ext cx="12315427" cy="6858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eaLnBrk="1"/>
            <a:endParaRPr lang="sv-SE" sz="1837" dirty="0">
              <a:solidFill>
                <a:schemeClr val="tx1"/>
              </a:solidFill>
              <a:latin typeface="Calibri" pitchFamily="34" charset="0"/>
              <a:cs typeface="Calibri" pitchFamily="34" charset="0"/>
            </a:endParaRPr>
          </a:p>
        </p:txBody>
      </p:sp>
      <p:pic>
        <p:nvPicPr>
          <p:cNvPr id="8" name="Bildobjekt 7">
            <a:extLst>
              <a:ext uri="{FF2B5EF4-FFF2-40B4-BE49-F238E27FC236}">
                <a16:creationId xmlns:a16="http://schemas.microsoft.com/office/drawing/2014/main" id="{BBCEAFC4-C7DF-404A-B86F-FE98DA83594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054415" y="-13932"/>
            <a:ext cx="3158932" cy="3672163"/>
          </a:xfrm>
          <a:prstGeom prst="rect">
            <a:avLst/>
          </a:prstGeom>
        </p:spPr>
      </p:pic>
      <p:sp>
        <p:nvSpPr>
          <p:cNvPr id="5" name="Platshållare för text 4"/>
          <p:cNvSpPr>
            <a:spLocks noGrp="1"/>
          </p:cNvSpPr>
          <p:nvPr>
            <p:ph type="body" sz="quarter" idx="11" hasCustomPrompt="1"/>
          </p:nvPr>
        </p:nvSpPr>
        <p:spPr>
          <a:xfrm>
            <a:off x="400979" y="1130584"/>
            <a:ext cx="11393620" cy="2144605"/>
          </a:xfrm>
        </p:spPr>
        <p:txBody>
          <a:bodyPr>
            <a:spAutoFit/>
          </a:bodyPr>
          <a:lstStyle>
            <a:lvl1pPr>
              <a:spcBef>
                <a:spcPts val="2449"/>
              </a:spcBef>
              <a:spcAft>
                <a:spcPts val="0"/>
              </a:spcAft>
              <a:defRPr sz="2449"/>
            </a:lvl1pPr>
            <a:lvl2pPr>
              <a:spcBef>
                <a:spcPts val="816"/>
              </a:spcBef>
              <a:spcAft>
                <a:spcPts val="0"/>
              </a:spcAft>
              <a:defRPr sz="2449"/>
            </a:lvl2pPr>
            <a:lvl3pPr>
              <a:defRPr sz="2449"/>
            </a:lvl3pPr>
            <a:lvl4pPr>
              <a:spcAft>
                <a:spcPts val="0"/>
              </a:spcAft>
              <a:defRPr sz="2449"/>
            </a:lvl4pPr>
            <a:lvl5pPr>
              <a:spcAft>
                <a:spcPts val="0"/>
              </a:spcAft>
              <a:defRPr sz="2449"/>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Rectangle 280"/>
          <p:cNvSpPr>
            <a:spLocks noGrp="1" noChangeArrowheads="1"/>
          </p:cNvSpPr>
          <p:nvPr>
            <p:ph type="sldNum" sz="quarter" idx="4"/>
          </p:nvPr>
        </p:nvSpPr>
        <p:spPr bwMode="white">
          <a:xfrm>
            <a:off x="5840893" y="6582877"/>
            <a:ext cx="542612" cy="180601"/>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ctr">
              <a:defRPr sz="1224" smtClean="0">
                <a:solidFill>
                  <a:schemeClr val="tx1">
                    <a:lumMod val="65000"/>
                    <a:lumOff val="35000"/>
                  </a:schemeClr>
                </a:solidFill>
              </a:defRPr>
            </a:lvl1pPr>
          </a:lstStyle>
          <a:p>
            <a:pPr>
              <a:defRPr/>
            </a:pPr>
            <a:fld id="{7F347C52-E49B-4AE3-9F3B-4526700C009D}" type="slidenum">
              <a:rPr lang="sv-SE" smtClean="0"/>
              <a:pPr>
                <a:defRPr/>
              </a:pPr>
              <a:t>‹#›</a:t>
            </a:fld>
            <a:r>
              <a:rPr lang="sv-SE" dirty="0"/>
              <a:t> </a:t>
            </a:r>
          </a:p>
        </p:txBody>
      </p:sp>
      <p:sp>
        <p:nvSpPr>
          <p:cNvPr id="13" name="Platshållare för sidfot 4"/>
          <p:cNvSpPr>
            <a:spLocks noGrp="1"/>
          </p:cNvSpPr>
          <p:nvPr>
            <p:ph type="ftr" sz="quarter" idx="3"/>
          </p:nvPr>
        </p:nvSpPr>
        <p:spPr>
          <a:xfrm>
            <a:off x="399354" y="6582879"/>
            <a:ext cx="5387373" cy="200829"/>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l" eaLnBrk="1">
              <a:defRPr lang="en-GB" sz="1224" dirty="0">
                <a:solidFill>
                  <a:schemeClr val="tx1">
                    <a:lumMod val="65000"/>
                    <a:lumOff val="35000"/>
                  </a:schemeClr>
                </a:solidFill>
              </a:defRPr>
            </a:lvl1pPr>
          </a:lstStyle>
          <a:p>
            <a:endParaRPr lang="sv-SE" dirty="0"/>
          </a:p>
        </p:txBody>
      </p:sp>
      <p:sp>
        <p:nvSpPr>
          <p:cNvPr id="6" name="Rubrik 1">
            <a:extLst>
              <a:ext uri="{FF2B5EF4-FFF2-40B4-BE49-F238E27FC236}">
                <a16:creationId xmlns:a16="http://schemas.microsoft.com/office/drawing/2014/main" id="{65098DCC-91A7-47BE-96F3-1D760D55F1D7}"/>
              </a:ext>
            </a:extLst>
          </p:cNvPr>
          <p:cNvSpPr>
            <a:spLocks noGrp="1"/>
          </p:cNvSpPr>
          <p:nvPr>
            <p:ph type="title" hasCustomPrompt="1"/>
          </p:nvPr>
        </p:nvSpPr>
        <p:spPr>
          <a:xfrm>
            <a:off x="400981" y="470909"/>
            <a:ext cx="9750185" cy="423193"/>
          </a:xfrm>
          <a:noFill/>
          <a:ln w="9525">
            <a:noFill/>
            <a:miter lim="800000"/>
            <a:headEnd/>
            <a:tailEnd/>
          </a:ln>
        </p:spPr>
        <p:txBody>
          <a:bodyPr vert="horz" wrap="square" lIns="0" tIns="0" rIns="0" bIns="0" numCol="1" anchor="b" anchorCtr="0" compatLnSpc="1">
            <a:prstTxWarp prst="textNoShape">
              <a:avLst/>
            </a:prstTxWarp>
            <a:spAutoFit/>
          </a:bodyPr>
          <a:lstStyle>
            <a:lvl1pPr>
              <a:defRPr lang="en-GB" dirty="0"/>
            </a:lvl1pPr>
          </a:lstStyle>
          <a:p>
            <a:pPr lvl="0">
              <a:lnSpc>
                <a:spcPts val="3265"/>
              </a:lnSpc>
            </a:pPr>
            <a:r>
              <a:rPr lang="sv-SE"/>
              <a:t>Klicka här för att ändra mall för rubrikformat</a:t>
            </a:r>
          </a:p>
        </p:txBody>
      </p:sp>
    </p:spTree>
    <p:extLst>
      <p:ext uri="{BB962C8B-B14F-4D97-AF65-F5344CB8AC3E}">
        <p14:creationId xmlns:p14="http://schemas.microsoft.com/office/powerpoint/2010/main" val="235651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Grundsid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ACDAFA1-A72F-41CE-9646-2DA86649263A}"/>
              </a:ext>
            </a:extLst>
          </p:cNvPr>
          <p:cNvGraphicFramePr>
            <a:graphicFrameLocks noChangeAspect="1"/>
          </p:cNvGraphicFramePr>
          <p:nvPr userDrawn="1">
            <p:custDataLst>
              <p:tags r:id="rId2"/>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9750" name="think-cell Slide" r:id="rId7" imgW="524" imgH="526" progId="TCLayout.ActiveDocument.1">
                  <p:embed/>
                </p:oleObj>
              </mc:Choice>
              <mc:Fallback>
                <p:oleObj name="think-cell Slide" r:id="rId7" imgW="524" imgH="526" progId="TCLayout.ActiveDocument.1">
                  <p:embed/>
                  <p:pic>
                    <p:nvPicPr>
                      <p:cNvPr id="4" name="Object 3" hidden="1">
                        <a:extLst>
                          <a:ext uri="{FF2B5EF4-FFF2-40B4-BE49-F238E27FC236}">
                            <a16:creationId xmlns:a16="http://schemas.microsoft.com/office/drawing/2014/main" id="{CACDAFA1-A72F-41CE-9646-2DA86649263A}"/>
                          </a:ext>
                        </a:extLst>
                      </p:cNvPr>
                      <p:cNvPicPr/>
                      <p:nvPr/>
                    </p:nvPicPr>
                    <p:blipFill>
                      <a:blip r:embed="rId8"/>
                      <a:stretch>
                        <a:fillRect/>
                      </a:stretch>
                    </p:blipFill>
                    <p:spPr>
                      <a:xfrm>
                        <a:off x="1621" y="1621"/>
                        <a:ext cx="1619" cy="1619"/>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43EC533-70CB-4A87-BC9B-BFF74D0497D9}"/>
              </a:ext>
            </a:extLst>
          </p:cNvPr>
          <p:cNvSpPr/>
          <p:nvPr userDrawn="1">
            <p:custDataLst>
              <p:tags r:id="rId3"/>
            </p:custDataLst>
          </p:nvPr>
        </p:nvSpPr>
        <p:spPr>
          <a:xfrm>
            <a:off x="1" y="1"/>
            <a:ext cx="161977" cy="161975"/>
          </a:xfrm>
          <a:prstGeom prst="rect">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3265"/>
              </a:lnSpc>
              <a:spcBef>
                <a:spcPct val="0"/>
              </a:spcBef>
              <a:spcAft>
                <a:spcPct val="0"/>
              </a:spcAft>
            </a:pPr>
            <a:endParaRPr lang="sv-SE" sz="2449" b="1" i="0" baseline="0" dirty="0">
              <a:solidFill>
                <a:schemeClr val="tx1"/>
              </a:solidFill>
              <a:latin typeface="Arial" panose="020B0604020202020204" pitchFamily="34" charset="0"/>
              <a:ea typeface="+mj-ea"/>
              <a:cs typeface="Calibri" pitchFamily="34" charset="0"/>
              <a:sym typeface="Arial" panose="020B0604020202020204" pitchFamily="34" charset="0"/>
            </a:endParaRPr>
          </a:p>
        </p:txBody>
      </p:sp>
      <p:sp>
        <p:nvSpPr>
          <p:cNvPr id="3" name="Rektangel 2">
            <a:extLst>
              <a:ext uri="{FF2B5EF4-FFF2-40B4-BE49-F238E27FC236}">
                <a16:creationId xmlns:a16="http://schemas.microsoft.com/office/drawing/2014/main" id="{968ABED3-CC71-450B-BC59-BD6EEABBCAAE}"/>
              </a:ext>
            </a:extLst>
          </p:cNvPr>
          <p:cNvSpPr/>
          <p:nvPr userDrawn="1"/>
        </p:nvSpPr>
        <p:spPr>
          <a:xfrm>
            <a:off x="1" y="1"/>
            <a:ext cx="12192000" cy="6858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eaLnBrk="1"/>
            <a:endParaRPr lang="sv-SE" sz="1837" dirty="0">
              <a:solidFill>
                <a:schemeClr val="tx1"/>
              </a:solidFill>
              <a:latin typeface="Calibri" pitchFamily="34" charset="0"/>
              <a:cs typeface="Calibri" pitchFamily="34" charset="0"/>
            </a:endParaRPr>
          </a:p>
        </p:txBody>
      </p:sp>
      <p:pic>
        <p:nvPicPr>
          <p:cNvPr id="9" name="Bildobjekt 8">
            <a:extLst>
              <a:ext uri="{FF2B5EF4-FFF2-40B4-BE49-F238E27FC236}">
                <a16:creationId xmlns:a16="http://schemas.microsoft.com/office/drawing/2014/main" id="{1D5731A2-AA39-4A14-8F91-E73036A29191}"/>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9054415" y="-13932"/>
            <a:ext cx="3158932" cy="3672163"/>
          </a:xfrm>
          <a:prstGeom prst="rect">
            <a:avLst/>
          </a:prstGeom>
        </p:spPr>
      </p:pic>
      <p:sp>
        <p:nvSpPr>
          <p:cNvPr id="2" name="Rubrik 1"/>
          <p:cNvSpPr>
            <a:spLocks noGrp="1"/>
          </p:cNvSpPr>
          <p:nvPr>
            <p:ph type="title" hasCustomPrompt="1"/>
          </p:nvPr>
        </p:nvSpPr>
        <p:spPr>
          <a:xfrm>
            <a:off x="400981" y="470909"/>
            <a:ext cx="9750185" cy="423193"/>
          </a:xfrm>
          <a:noFill/>
          <a:ln w="9525">
            <a:noFill/>
            <a:miter lim="800000"/>
            <a:headEnd/>
            <a:tailEnd/>
          </a:ln>
        </p:spPr>
        <p:txBody>
          <a:bodyPr vert="horz" wrap="square" lIns="0" tIns="0" rIns="0" bIns="0" numCol="1" anchor="b" anchorCtr="0" compatLnSpc="1">
            <a:prstTxWarp prst="textNoShape">
              <a:avLst/>
            </a:prstTxWarp>
            <a:spAutoFit/>
          </a:bodyPr>
          <a:lstStyle>
            <a:lvl1pPr>
              <a:defRPr lang="en-GB" dirty="0"/>
            </a:lvl1pPr>
          </a:lstStyle>
          <a:p>
            <a:pPr lvl="0">
              <a:lnSpc>
                <a:spcPts val="3265"/>
              </a:lnSpc>
            </a:pPr>
            <a:r>
              <a:rPr lang="sv-SE"/>
              <a:t>Klicka här för att ändra mall för rubrikformat</a:t>
            </a:r>
          </a:p>
        </p:txBody>
      </p:sp>
      <p:sp>
        <p:nvSpPr>
          <p:cNvPr id="12" name="Rectangle 280"/>
          <p:cNvSpPr>
            <a:spLocks noGrp="1" noChangeArrowheads="1"/>
          </p:cNvSpPr>
          <p:nvPr>
            <p:ph type="sldNum" sz="quarter" idx="4"/>
          </p:nvPr>
        </p:nvSpPr>
        <p:spPr bwMode="white">
          <a:xfrm>
            <a:off x="5840893" y="6584561"/>
            <a:ext cx="542612" cy="180601"/>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ctr">
              <a:defRPr sz="1224" smtClean="0">
                <a:solidFill>
                  <a:schemeClr val="tx1">
                    <a:lumMod val="65000"/>
                    <a:lumOff val="35000"/>
                  </a:schemeClr>
                </a:solidFill>
              </a:defRPr>
            </a:lvl1pPr>
          </a:lstStyle>
          <a:p>
            <a:pPr>
              <a:defRPr/>
            </a:pPr>
            <a:fld id="{7F347C52-E49B-4AE3-9F3B-4526700C009D}" type="slidenum">
              <a:rPr lang="sv-SE" smtClean="0"/>
              <a:pPr>
                <a:defRPr/>
              </a:pPr>
              <a:t>‹#›</a:t>
            </a:fld>
            <a:r>
              <a:rPr lang="sv-SE" dirty="0"/>
              <a:t> </a:t>
            </a:r>
          </a:p>
        </p:txBody>
      </p:sp>
      <p:sp>
        <p:nvSpPr>
          <p:cNvPr id="13" name="Platshållare för sidfot 4"/>
          <p:cNvSpPr>
            <a:spLocks noGrp="1"/>
          </p:cNvSpPr>
          <p:nvPr>
            <p:ph type="ftr" sz="quarter" idx="3"/>
          </p:nvPr>
        </p:nvSpPr>
        <p:spPr>
          <a:xfrm>
            <a:off x="399354" y="6584560"/>
            <a:ext cx="5387373" cy="200829"/>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l" eaLnBrk="1">
              <a:defRPr lang="en-GB" sz="1224" dirty="0">
                <a:solidFill>
                  <a:schemeClr val="tx1">
                    <a:lumMod val="65000"/>
                    <a:lumOff val="35000"/>
                  </a:schemeClr>
                </a:solidFill>
              </a:defRPr>
            </a:lvl1pPr>
          </a:lstStyle>
          <a:p>
            <a:endParaRPr lang="sv-SE" dirty="0"/>
          </a:p>
        </p:txBody>
      </p:sp>
      <p:sp>
        <p:nvSpPr>
          <p:cNvPr id="14" name="Text Placeholder 7"/>
          <p:cNvSpPr>
            <a:spLocks noGrp="1"/>
          </p:cNvSpPr>
          <p:nvPr>
            <p:ph type="body" sz="quarter" idx="19" hasCustomPrompt="1"/>
            <p:custDataLst>
              <p:tags r:id="rId4"/>
            </p:custDataLst>
          </p:nvPr>
        </p:nvSpPr>
        <p:spPr>
          <a:xfrm>
            <a:off x="399117" y="942227"/>
            <a:ext cx="9751779" cy="314028"/>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2041" i="0" dirty="0" smtClean="0">
                <a:solidFill>
                  <a:schemeClr val="tx1"/>
                </a:solidFill>
              </a:defRPr>
            </a:lvl1pPr>
          </a:lstStyle>
          <a:p>
            <a:pPr lvl="0"/>
            <a:r>
              <a:rPr lang="sv-SE"/>
              <a:t>Redigera format för bakgrundstext</a:t>
            </a:r>
          </a:p>
        </p:txBody>
      </p:sp>
      <p:sp>
        <p:nvSpPr>
          <p:cNvPr id="10" name="Text Placeholder 8"/>
          <p:cNvSpPr>
            <a:spLocks noGrp="1"/>
          </p:cNvSpPr>
          <p:nvPr>
            <p:ph type="body" sz="quarter" idx="12" hasCustomPrompt="1"/>
            <p:custDataLst>
              <p:tags r:id="rId5"/>
            </p:custDataLst>
          </p:nvPr>
        </p:nvSpPr>
        <p:spPr>
          <a:xfrm>
            <a:off x="399562" y="5887773"/>
            <a:ext cx="11395039" cy="510219"/>
          </a:xfrm>
        </p:spPr>
        <p:txBody>
          <a:bodyPr anchor="b" anchorCtr="0"/>
          <a:lstStyle>
            <a:lvl1pPr marL="837960" indent="-837960" defTabSz="853077">
              <a:lnSpc>
                <a:spcPts val="1224"/>
              </a:lnSpc>
              <a:spcAft>
                <a:spcPts val="0"/>
              </a:spcAft>
              <a:tabLst>
                <a:tab pos="639268" algn="r"/>
                <a:tab pos="853077" algn="l"/>
              </a:tabLst>
              <a:defRPr sz="1224">
                <a:solidFill>
                  <a:schemeClr val="tx1">
                    <a:lumMod val="65000"/>
                    <a:lumOff val="35000"/>
                  </a:schemeClr>
                </a:solidFill>
              </a:defRPr>
            </a:lvl1pPr>
          </a:lstStyle>
          <a:p>
            <a:pPr marL="837960" lvl="0" indent="-837960" defTabSz="853077">
              <a:lnSpc>
                <a:spcPts val="1360"/>
              </a:lnSpc>
              <a:spcAft>
                <a:spcPts val="0"/>
              </a:spcAft>
              <a:tabLst>
                <a:tab pos="639268" algn="r"/>
                <a:tab pos="853077" algn="l"/>
              </a:tabLst>
            </a:pPr>
            <a:r>
              <a:rPr lang="sv-SE" sz="1360">
                <a:ea typeface="Verdana" pitchFamily="34" charset="0"/>
                <a:cs typeface="Verdana" pitchFamily="34" charset="0"/>
              </a:rPr>
              <a:t>	Not:	</a:t>
            </a:r>
            <a:r>
              <a:rPr lang="sv-SE" sz="1360" err="1">
                <a:ea typeface="Verdana" pitchFamily="34" charset="0"/>
                <a:cs typeface="Verdana" pitchFamily="34" charset="0"/>
              </a:rPr>
              <a:t>xxxxxx</a:t>
            </a:r>
            <a:endParaRPr lang="sv-SE" sz="1360">
              <a:ea typeface="Verdana" pitchFamily="34" charset="0"/>
              <a:cs typeface="Verdana" pitchFamily="34" charset="0"/>
            </a:endParaRPr>
          </a:p>
          <a:p>
            <a:pPr marL="837960" lvl="0" indent="-837960" defTabSz="853077">
              <a:lnSpc>
                <a:spcPts val="1360"/>
              </a:lnSpc>
              <a:spcAft>
                <a:spcPts val="0"/>
              </a:spcAft>
              <a:tabLst>
                <a:tab pos="639268" algn="r"/>
                <a:tab pos="853077" algn="l"/>
              </a:tabLst>
            </a:pPr>
            <a:r>
              <a:rPr lang="sv-SE" sz="1360">
                <a:ea typeface="Verdana" pitchFamily="34" charset="0"/>
                <a:cs typeface="Verdana" pitchFamily="34" charset="0"/>
              </a:rPr>
              <a:t>	*	xxx</a:t>
            </a:r>
          </a:p>
          <a:p>
            <a:pPr marL="837960" lvl="0" indent="-837960" defTabSz="853077">
              <a:lnSpc>
                <a:spcPts val="1360"/>
              </a:lnSpc>
              <a:spcAft>
                <a:spcPts val="0"/>
              </a:spcAft>
              <a:tabLst>
                <a:tab pos="639268" algn="r"/>
                <a:tab pos="853077" algn="l"/>
              </a:tabLst>
            </a:pPr>
            <a:r>
              <a:rPr lang="sv-SE" sz="1360">
                <a:ea typeface="Verdana" pitchFamily="34" charset="0"/>
                <a:cs typeface="Verdana" pitchFamily="34" charset="0"/>
              </a:rPr>
              <a:t>	Källa:	</a:t>
            </a:r>
            <a:r>
              <a:rPr lang="sv-SE" sz="1360" err="1">
                <a:ea typeface="Verdana" pitchFamily="34" charset="0"/>
                <a:cs typeface="Verdana" pitchFamily="34" charset="0"/>
              </a:rPr>
              <a:t>xxxx</a:t>
            </a:r>
            <a:endParaRPr lang="sv-SE" sz="1360">
              <a:ea typeface="Verdana" pitchFamily="34" charset="0"/>
              <a:cs typeface="Verdana" pitchFamily="34" charset="0"/>
            </a:endParaRPr>
          </a:p>
        </p:txBody>
      </p:sp>
    </p:spTree>
    <p:extLst>
      <p:ext uri="{BB962C8B-B14F-4D97-AF65-F5344CB8AC3E}">
        <p14:creationId xmlns:p14="http://schemas.microsoft.com/office/powerpoint/2010/main" val="1982382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dast rubrik">
  <p:cSld name="1_Endast rubrik">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363985" y="266948"/>
            <a:ext cx="11336784" cy="714501"/>
          </a:xfrm>
          <a:prstGeom prst="rect">
            <a:avLst/>
          </a:prstGeom>
          <a:noFill/>
          <a:ln>
            <a:noFill/>
          </a:ln>
        </p:spPr>
        <p:txBody>
          <a:bodyPr spcFirstLastPara="1" wrap="square" lIns="68575" tIns="34275" rIns="68575" bIns="34275" anchor="b" anchorCtr="0">
            <a:noAutofit/>
          </a:bodyPr>
          <a:lstStyle>
            <a:lvl1pPr lvl="0" algn="l">
              <a:lnSpc>
                <a:spcPct val="95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4"/>
          <p:cNvSpPr txBox="1">
            <a:spLocks noGrp="1"/>
          </p:cNvSpPr>
          <p:nvPr>
            <p:ph type="dt" idx="10"/>
          </p:nvPr>
        </p:nvSpPr>
        <p:spPr>
          <a:xfrm>
            <a:off x="664234" y="6356352"/>
            <a:ext cx="1269343"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0" name="Google Shape;60;p14"/>
          <p:cNvSpPr txBox="1">
            <a:spLocks noGrp="1"/>
          </p:cNvSpPr>
          <p:nvPr>
            <p:ph type="ftr" idx="11"/>
          </p:nvPr>
        </p:nvSpPr>
        <p:spPr>
          <a:xfrm>
            <a:off x="2457451" y="6356352"/>
            <a:ext cx="6029327"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1" name="Google Shape;61;p14"/>
          <p:cNvSpPr txBox="1">
            <a:spLocks noGrp="1"/>
          </p:cNvSpPr>
          <p:nvPr>
            <p:ph type="sldNum" idx="12"/>
          </p:nvPr>
        </p:nvSpPr>
        <p:spPr>
          <a:xfrm>
            <a:off x="9009033" y="6356352"/>
            <a:ext cx="12708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sv" smtClean="0"/>
              <a:pPr/>
              <a:t>‹#›</a:t>
            </a:fld>
            <a:endParaRPr lang="sv"/>
          </a:p>
        </p:txBody>
      </p:sp>
      <p:sp>
        <p:nvSpPr>
          <p:cNvPr id="62" name="Google Shape;62;p14"/>
          <p:cNvSpPr txBox="1">
            <a:spLocks noGrp="1"/>
          </p:cNvSpPr>
          <p:nvPr>
            <p:ph type="body" idx="1"/>
          </p:nvPr>
        </p:nvSpPr>
        <p:spPr>
          <a:xfrm>
            <a:off x="363985" y="5415379"/>
            <a:ext cx="11336784" cy="834548"/>
          </a:xfrm>
          <a:prstGeom prst="rect">
            <a:avLst/>
          </a:prstGeom>
          <a:noFill/>
          <a:ln>
            <a:noFill/>
          </a:ln>
        </p:spPr>
        <p:txBody>
          <a:bodyPr spcFirstLastPara="1" wrap="square" lIns="68575" tIns="34275" rIns="68575" bIns="34275" anchor="b" anchorCtr="0">
            <a:noAutofit/>
          </a:bodyPr>
          <a:lstStyle>
            <a:lvl1pPr marL="609570" lvl="0" indent="-304784" algn="l">
              <a:lnSpc>
                <a:spcPct val="100000"/>
              </a:lnSpc>
              <a:spcBef>
                <a:spcPts val="0"/>
              </a:spcBef>
              <a:spcAft>
                <a:spcPts val="0"/>
              </a:spcAft>
              <a:buClr>
                <a:schemeClr val="dk1"/>
              </a:buClr>
              <a:buSzPts val="800"/>
              <a:buFont typeface="Arial"/>
              <a:buNone/>
              <a:defRPr sz="1067"/>
            </a:lvl1pPr>
            <a:lvl2pPr marL="1219140" lvl="1" indent="-304784" algn="l">
              <a:lnSpc>
                <a:spcPct val="100000"/>
              </a:lnSpc>
              <a:spcBef>
                <a:spcPts val="267"/>
              </a:spcBef>
              <a:spcAft>
                <a:spcPts val="0"/>
              </a:spcAft>
              <a:buClr>
                <a:schemeClr val="dk1"/>
              </a:buClr>
              <a:buSzPts val="700"/>
              <a:buFont typeface="Arial"/>
              <a:buNone/>
              <a:defRPr sz="933"/>
            </a:lvl2pPr>
            <a:lvl3pPr marL="1828709" lvl="2" indent="-304784" algn="l">
              <a:lnSpc>
                <a:spcPct val="100000"/>
              </a:lnSpc>
              <a:spcBef>
                <a:spcPts val="267"/>
              </a:spcBef>
              <a:spcAft>
                <a:spcPts val="0"/>
              </a:spcAft>
              <a:buClr>
                <a:schemeClr val="dk1"/>
              </a:buClr>
              <a:buSzPts val="700"/>
              <a:buFont typeface="Arial"/>
              <a:buNone/>
              <a:defRPr sz="933"/>
            </a:lvl3pPr>
            <a:lvl4pPr marL="2438278" lvl="3" indent="-304784" algn="l">
              <a:lnSpc>
                <a:spcPct val="100000"/>
              </a:lnSpc>
              <a:spcBef>
                <a:spcPts val="267"/>
              </a:spcBef>
              <a:spcAft>
                <a:spcPts val="0"/>
              </a:spcAft>
              <a:buClr>
                <a:schemeClr val="dk1"/>
              </a:buClr>
              <a:buSzPts val="700"/>
              <a:buFont typeface="Arial"/>
              <a:buNone/>
              <a:defRPr sz="933"/>
            </a:lvl4pPr>
            <a:lvl5pPr marL="3047848" lvl="4" indent="-304784" algn="l">
              <a:lnSpc>
                <a:spcPct val="100000"/>
              </a:lnSpc>
              <a:spcBef>
                <a:spcPts val="267"/>
              </a:spcBef>
              <a:spcAft>
                <a:spcPts val="0"/>
              </a:spcAft>
              <a:buClr>
                <a:schemeClr val="dk1"/>
              </a:buClr>
              <a:buSzPts val="700"/>
              <a:buNone/>
              <a:defRPr sz="933"/>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354324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2020-12-14</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56711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19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p:cSld name="1_Endast rubrik">
    <p:spTree>
      <p:nvGrpSpPr>
        <p:cNvPr id="1" name="Shape 57"/>
        <p:cNvGrpSpPr/>
        <p:nvPr/>
      </p:nvGrpSpPr>
      <p:grpSpPr>
        <a:xfrm>
          <a:off x="0" y="0"/>
          <a:ext cx="0" cy="0"/>
          <a:chOff x="0" y="0"/>
          <a:chExt cx="0" cy="0"/>
        </a:xfrm>
      </p:grpSpPr>
      <p:sp>
        <p:nvSpPr>
          <p:cNvPr id="2" name="Do not remove" hidden="1">
            <a:extLst>
              <a:ext uri="{FF2B5EF4-FFF2-40B4-BE49-F238E27FC236}">
                <a16:creationId xmlns:a16="http://schemas.microsoft.com/office/drawing/2014/main" id="{CF6B1AB2-C398-4511-B556-703996AE6D5B}"/>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Google Shape;58;p14"/>
          <p:cNvSpPr txBox="1">
            <a:spLocks noGrp="1"/>
          </p:cNvSpPr>
          <p:nvPr>
            <p:ph type="title"/>
          </p:nvPr>
        </p:nvSpPr>
        <p:spPr>
          <a:xfrm>
            <a:off x="363985" y="266948"/>
            <a:ext cx="11336784" cy="714501"/>
          </a:xfrm>
          <a:prstGeom prst="rect">
            <a:avLst/>
          </a:prstGeom>
          <a:noFill/>
          <a:ln>
            <a:noFill/>
          </a:ln>
        </p:spPr>
        <p:txBody>
          <a:bodyPr spcFirstLastPara="1" wrap="square" lIns="68575" tIns="34275" rIns="68575" bIns="34275" anchor="b" anchorCtr="0">
            <a:noAutofit/>
          </a:bodyPr>
          <a:lstStyle>
            <a:lvl1pPr lvl="0" algn="l">
              <a:lnSpc>
                <a:spcPct val="95000"/>
              </a:lnSpc>
              <a:spcBef>
                <a:spcPts val="0"/>
              </a:spcBef>
              <a:spcAft>
                <a:spcPts val="0"/>
              </a:spcAft>
              <a:buClr>
                <a:schemeClr val="dk1"/>
              </a:buClr>
              <a:buSzPts val="14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9" name="Google Shape;59;p14"/>
          <p:cNvSpPr txBox="1">
            <a:spLocks noGrp="1"/>
          </p:cNvSpPr>
          <p:nvPr>
            <p:ph type="dt" idx="10"/>
          </p:nvPr>
        </p:nvSpPr>
        <p:spPr>
          <a:xfrm>
            <a:off x="664233" y="6356351"/>
            <a:ext cx="1269343"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2457450" y="6356351"/>
            <a:ext cx="6029327"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9009033" y="6356351"/>
            <a:ext cx="12708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62" name="Google Shape;62;p14"/>
          <p:cNvSpPr txBox="1">
            <a:spLocks noGrp="1"/>
          </p:cNvSpPr>
          <p:nvPr>
            <p:ph type="body" idx="1"/>
          </p:nvPr>
        </p:nvSpPr>
        <p:spPr>
          <a:xfrm>
            <a:off x="363985" y="5415379"/>
            <a:ext cx="11336784" cy="834548"/>
          </a:xfrm>
          <a:prstGeom prst="rect">
            <a:avLst/>
          </a:prstGeom>
          <a:noFill/>
          <a:ln>
            <a:noFill/>
          </a:ln>
        </p:spPr>
        <p:txBody>
          <a:bodyPr spcFirstLastPara="1" wrap="square" lIns="68575" tIns="34275" rIns="68575" bIns="34275" anchor="b" anchorCtr="0">
            <a:noAutofit/>
          </a:bodyPr>
          <a:lstStyle>
            <a:lvl1pPr marL="609585" lvl="0" indent="-304792" algn="l">
              <a:lnSpc>
                <a:spcPct val="100000"/>
              </a:lnSpc>
              <a:spcBef>
                <a:spcPts val="0"/>
              </a:spcBef>
              <a:spcAft>
                <a:spcPts val="0"/>
              </a:spcAft>
              <a:buClr>
                <a:schemeClr val="dk1"/>
              </a:buClr>
              <a:buSzPts val="800"/>
              <a:buFont typeface="Arial"/>
              <a:buNone/>
              <a:defRPr sz="1067"/>
            </a:lvl1pPr>
            <a:lvl2pPr marL="1219170" lvl="1" indent="-304792" algn="l">
              <a:lnSpc>
                <a:spcPct val="100000"/>
              </a:lnSpc>
              <a:spcBef>
                <a:spcPts val="267"/>
              </a:spcBef>
              <a:spcAft>
                <a:spcPts val="0"/>
              </a:spcAft>
              <a:buClr>
                <a:schemeClr val="dk1"/>
              </a:buClr>
              <a:buSzPts val="700"/>
              <a:buFont typeface="Arial"/>
              <a:buNone/>
              <a:defRPr sz="933"/>
            </a:lvl2pPr>
            <a:lvl3pPr marL="1828754" lvl="2" indent="-304792" algn="l">
              <a:lnSpc>
                <a:spcPct val="100000"/>
              </a:lnSpc>
              <a:spcBef>
                <a:spcPts val="267"/>
              </a:spcBef>
              <a:spcAft>
                <a:spcPts val="0"/>
              </a:spcAft>
              <a:buClr>
                <a:schemeClr val="dk1"/>
              </a:buClr>
              <a:buSzPts val="700"/>
              <a:buFont typeface="Arial"/>
              <a:buNone/>
              <a:defRPr sz="933"/>
            </a:lvl3pPr>
            <a:lvl4pPr marL="2438339" lvl="3" indent="-304792" algn="l">
              <a:lnSpc>
                <a:spcPct val="100000"/>
              </a:lnSpc>
              <a:spcBef>
                <a:spcPts val="267"/>
              </a:spcBef>
              <a:spcAft>
                <a:spcPts val="0"/>
              </a:spcAft>
              <a:buClr>
                <a:schemeClr val="dk1"/>
              </a:buClr>
              <a:buSzPts val="700"/>
              <a:buFont typeface="Arial"/>
              <a:buNone/>
              <a:defRPr sz="933"/>
            </a:lvl4pPr>
            <a:lvl5pPr marL="3047924" lvl="4" indent="-304792" algn="l">
              <a:lnSpc>
                <a:spcPct val="100000"/>
              </a:lnSpc>
              <a:spcBef>
                <a:spcPts val="267"/>
              </a:spcBef>
              <a:spcAft>
                <a:spcPts val="0"/>
              </a:spcAft>
              <a:buClr>
                <a:schemeClr val="dk1"/>
              </a:buClr>
              <a:buSzPts val="700"/>
              <a:buNone/>
              <a:defRPr sz="933"/>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22568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AAC965-8060-4EE4-AFDF-18D7DF67D598}"/>
              </a:ext>
            </a:extLst>
          </p:cNvPr>
          <p:cNvSpPr>
            <a:spLocks noGrp="1"/>
          </p:cNvSpPr>
          <p:nvPr>
            <p:ph type="title"/>
          </p:nvPr>
        </p:nvSpPr>
        <p:spPr/>
        <p:txBody>
          <a:body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469EF5B7-3C25-4B16-A731-556BEF2E0D49}"/>
              </a:ext>
            </a:extLst>
          </p:cNvPr>
          <p:cNvSpPr>
            <a:spLocks noGrp="1"/>
          </p:cNvSpPr>
          <p:nvPr>
            <p:ph sz="quarter" idx="10"/>
          </p:nvPr>
        </p:nvSpPr>
        <p:spPr>
          <a:xfrm>
            <a:off x="469900" y="1460500"/>
            <a:ext cx="5105400" cy="4775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0768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_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EF90A1-D457-4EE1-ABCA-D4C3BEF7002B}"/>
              </a:ext>
            </a:extLst>
          </p:cNvPr>
          <p:cNvSpPr>
            <a:spLocks noGrp="1"/>
          </p:cNvSpPr>
          <p:nvPr>
            <p:ph type="title"/>
          </p:nvPr>
        </p:nvSpPr>
        <p:spPr>
          <a:xfrm>
            <a:off x="610293" y="774948"/>
            <a:ext cx="11065769" cy="714501"/>
          </a:xfrm>
        </p:spPr>
        <p:txBody>
          <a:bodyPr/>
          <a:lstStyle>
            <a:lvl1pPr>
              <a:defRPr sz="3200"/>
            </a:lvl1p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0EF2B22C-99B4-4D14-ABBD-85E9A2D14B37}"/>
              </a:ext>
            </a:extLst>
          </p:cNvPr>
          <p:cNvSpPr>
            <a:spLocks noGrp="1"/>
          </p:cNvSpPr>
          <p:nvPr>
            <p:ph sz="quarter" idx="10"/>
          </p:nvPr>
        </p:nvSpPr>
        <p:spPr>
          <a:xfrm>
            <a:off x="610293" y="2095500"/>
            <a:ext cx="5072062" cy="430505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C3A808A8-C128-493E-9965-15ACC8BD4D62}"/>
              </a:ext>
            </a:extLst>
          </p:cNvPr>
          <p:cNvSpPr>
            <a:spLocks noGrp="1"/>
          </p:cNvSpPr>
          <p:nvPr>
            <p:ph sz="quarter" idx="11"/>
          </p:nvPr>
        </p:nvSpPr>
        <p:spPr>
          <a:xfrm>
            <a:off x="6604000" y="2095500"/>
            <a:ext cx="5072062" cy="430505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0143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ledning_orange">
    <p:bg>
      <p:bgPr>
        <a:solidFill>
          <a:schemeClr val="bg1"/>
        </a:solidFill>
        <a:effectLst/>
      </p:bgPr>
    </p:bg>
    <p:spTree>
      <p:nvGrpSpPr>
        <p:cNvPr id="1" name=""/>
        <p:cNvGrpSpPr/>
        <p:nvPr/>
      </p:nvGrpSpPr>
      <p:grpSpPr>
        <a:xfrm>
          <a:off x="0" y="0"/>
          <a:ext cx="0" cy="0"/>
          <a:chOff x="0" y="0"/>
          <a:chExt cx="0" cy="0"/>
        </a:xfrm>
      </p:grpSpPr>
      <p:pic>
        <p:nvPicPr>
          <p:cNvPr id="19" name="Bildobjekt 5">
            <a:extLst>
              <a:ext uri="{FF2B5EF4-FFF2-40B4-BE49-F238E27FC236}">
                <a16:creationId xmlns:a16="http://schemas.microsoft.com/office/drawing/2014/main" id="{EE9E16C1-32BF-4D24-8D33-B4B775C08E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824" y="0"/>
            <a:ext cx="12439824" cy="6991078"/>
          </a:xfrm>
          <a:prstGeom prst="rect">
            <a:avLst/>
          </a:prstGeom>
        </p:spPr>
      </p:pic>
      <p:sp>
        <p:nvSpPr>
          <p:cNvPr id="4" name="Platshållare för datum 3"/>
          <p:cNvSpPr>
            <a:spLocks noGrp="1"/>
          </p:cNvSpPr>
          <p:nvPr>
            <p:ph type="dt" sz="half" idx="10"/>
          </p:nvPr>
        </p:nvSpPr>
        <p:spPr/>
        <p:txBody>
          <a:bodyPr/>
          <a:lstStyle>
            <a:lvl1pPr>
              <a:defRPr>
                <a:solidFill>
                  <a:srgbClr val="FFFFFF"/>
                </a:solidFill>
              </a:defRPr>
            </a:lvl1pPr>
          </a:lstStyle>
          <a:p>
            <a:fld id="{2C4478D6-C936-4266-8692-AD6D98009BA8}" type="datetime1">
              <a:rPr lang="sv-SE" smtClean="0"/>
              <a:t>2020-12-14</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
        <p:nvSpPr>
          <p:cNvPr id="12" name="Platshållare för rubrik 1">
            <a:extLst>
              <a:ext uri="{FF2B5EF4-FFF2-40B4-BE49-F238E27FC236}">
                <a16:creationId xmlns:a16="http://schemas.microsoft.com/office/drawing/2014/main" id="{36CE4DA3-0ED9-421C-B680-C4606DB055F6}"/>
              </a:ext>
            </a:extLst>
          </p:cNvPr>
          <p:cNvSpPr>
            <a:spLocks noGrp="1"/>
          </p:cNvSpPr>
          <p:nvPr>
            <p:ph type="title"/>
          </p:nvPr>
        </p:nvSpPr>
        <p:spPr>
          <a:xfrm>
            <a:off x="664233" y="2476499"/>
            <a:ext cx="9609825" cy="553419"/>
          </a:xfrm>
          <a:prstGeom prst="rect">
            <a:avLst/>
          </a:prstGeom>
        </p:spPr>
        <p:txBody>
          <a:bodyPr vert="horz" lIns="91440" tIns="45720" rIns="91440" bIns="45720" rtlCol="0" anchor="t">
            <a:noAutofit/>
          </a:bodyPr>
          <a:lstStyle>
            <a:lvl1pPr>
              <a:defRPr sz="3200">
                <a:solidFill>
                  <a:schemeClr val="bg1"/>
                </a:solidFill>
              </a:defRPr>
            </a:lvl1pPr>
          </a:lstStyle>
          <a:p>
            <a:r>
              <a:rPr lang="sv-SE"/>
              <a:t>Klicka här för att ändra format</a:t>
            </a:r>
          </a:p>
        </p:txBody>
      </p:sp>
      <p:sp>
        <p:nvSpPr>
          <p:cNvPr id="16" name="Platshållare för text 2">
            <a:extLst>
              <a:ext uri="{FF2B5EF4-FFF2-40B4-BE49-F238E27FC236}">
                <a16:creationId xmlns:a16="http://schemas.microsoft.com/office/drawing/2014/main" id="{0CC9892F-AE6F-46B0-93DD-291DA359FB05}"/>
              </a:ext>
            </a:extLst>
          </p:cNvPr>
          <p:cNvSpPr>
            <a:spLocks noGrp="1"/>
          </p:cNvSpPr>
          <p:nvPr>
            <p:ph idx="1" hasCustomPrompt="1"/>
          </p:nvPr>
        </p:nvSpPr>
        <p:spPr>
          <a:xfrm>
            <a:off x="664232" y="3143250"/>
            <a:ext cx="9609825" cy="365125"/>
          </a:xfrm>
          <a:prstGeom prst="rect">
            <a:avLst/>
          </a:prstGeom>
        </p:spPr>
        <p:txBody>
          <a:bodyPr vert="horz" lIns="91440" tIns="45720" rIns="91440" bIns="45720" rtlCol="0">
            <a:noAutofit/>
          </a:bodyPr>
          <a:lstStyle>
            <a:lvl1pPr marL="30163"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Kontext</a:t>
            </a:r>
          </a:p>
        </p:txBody>
      </p:sp>
      <p:sp>
        <p:nvSpPr>
          <p:cNvPr id="17" name="Platshållare för text 2">
            <a:extLst>
              <a:ext uri="{FF2B5EF4-FFF2-40B4-BE49-F238E27FC236}">
                <a16:creationId xmlns:a16="http://schemas.microsoft.com/office/drawing/2014/main" id="{2011AA6C-355A-4A94-911A-1B0AFD78E8F7}"/>
              </a:ext>
            </a:extLst>
          </p:cNvPr>
          <p:cNvSpPr>
            <a:spLocks noGrp="1"/>
          </p:cNvSpPr>
          <p:nvPr>
            <p:ph idx="14" hasCustomPrompt="1"/>
          </p:nvPr>
        </p:nvSpPr>
        <p:spPr>
          <a:xfrm>
            <a:off x="664232" y="3589126"/>
            <a:ext cx="9609825" cy="365125"/>
          </a:xfrm>
          <a:prstGeom prst="rect">
            <a:avLst/>
          </a:prstGeom>
        </p:spPr>
        <p:txBody>
          <a:bodyPr vert="horz" lIns="91440" tIns="45720" rIns="91440" bIns="45720" rtlCol="0">
            <a:noAutofit/>
          </a:bodyPr>
          <a:lstStyle>
            <a:lvl1pPr marL="30163"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Datum</a:t>
            </a:r>
          </a:p>
        </p:txBody>
      </p:sp>
      <p:pic>
        <p:nvPicPr>
          <p:cNvPr id="18" name="Bildobjekt 8" descr="En bild som visar ritning&#10;&#10;Automatiskt genererad beskrivning">
            <a:extLst>
              <a:ext uri="{FF2B5EF4-FFF2-40B4-BE49-F238E27FC236}">
                <a16:creationId xmlns:a16="http://schemas.microsoft.com/office/drawing/2014/main" id="{E2870BB5-F66E-4DDA-AEA5-769C73C5769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354325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1.xml"/><Relationship Id="rId7"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ags" Target="../tags/tag6.xml"/><Relationship Id="rId5" Type="http://schemas.openxmlformats.org/officeDocument/2006/relationships/vmlDrawing" Target="../drawings/vmlDrawing2.vml"/><Relationship Id="rId10" Type="http://schemas.openxmlformats.org/officeDocument/2006/relationships/image" Target="../media/image4.jpeg"/><Relationship Id="rId4" Type="http://schemas.openxmlformats.org/officeDocument/2006/relationships/theme" Target="../theme/theme2.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7.xml"/><Relationship Id="rId5" Type="http://schemas.openxmlformats.org/officeDocument/2006/relationships/vmlDrawing" Target="../drawings/vmlDrawing3.vml"/><Relationship Id="rId10" Type="http://schemas.openxmlformats.org/officeDocument/2006/relationships/image" Target="../media/image4.jpeg"/><Relationship Id="rId4" Type="http://schemas.openxmlformats.org/officeDocument/2006/relationships/theme" Target="../theme/theme3.xml"/><Relationship Id="rId9"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oleObject" Target="../embeddings/oleObject4.bin"/><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9.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ags" Target="../tags/tag8.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vmlDrawing" Target="../drawings/vmlDrawing4.vml"/><Relationship Id="rId4" Type="http://schemas.openxmlformats.org/officeDocument/2006/relationships/slideLayout" Target="../slideLayouts/slideLayout18.xml"/><Relationship Id="rId9" Type="http://schemas.openxmlformats.org/officeDocument/2006/relationships/theme" Target="../theme/theme4.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slideLayout" Target="../slideLayouts/slideLayout25.xml"/><Relationship Id="rId7" Type="http://schemas.openxmlformats.org/officeDocument/2006/relationships/vmlDrawing" Target="../drawings/vmlDrawing7.vml"/><Relationship Id="rId12"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5.xml"/><Relationship Id="rId11" Type="http://schemas.openxmlformats.org/officeDocument/2006/relationships/image" Target="../media/image1.emf"/><Relationship Id="rId5" Type="http://schemas.openxmlformats.org/officeDocument/2006/relationships/slideLayout" Target="../slideLayouts/slideLayout27.xml"/><Relationship Id="rId10" Type="http://schemas.openxmlformats.org/officeDocument/2006/relationships/oleObject" Target="../embeddings/oleObject7.bin"/><Relationship Id="rId4" Type="http://schemas.openxmlformats.org/officeDocument/2006/relationships/slideLayout" Target="../slideLayouts/slideLayout26.xml"/><Relationship Id="rId9" Type="http://schemas.openxmlformats.org/officeDocument/2006/relationships/tags" Target="../tags/tag1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ags" Target="../tags/tag19.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ags" Target="../tags/tag18.xml"/><Relationship Id="rId2" Type="http://schemas.openxmlformats.org/officeDocument/2006/relationships/slideLayout" Target="../slideLayouts/slideLayout32.xml"/><Relationship Id="rId16"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vmlDrawing" Target="../drawings/vmlDrawing8.vml"/><Relationship Id="rId5" Type="http://schemas.openxmlformats.org/officeDocument/2006/relationships/slideLayout" Target="../slideLayouts/slideLayout35.xml"/><Relationship Id="rId15" Type="http://schemas.openxmlformats.org/officeDocument/2006/relationships/image" Target="../media/image1.emf"/><Relationship Id="rId10" Type="http://schemas.openxmlformats.org/officeDocument/2006/relationships/theme" Target="../theme/theme7.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oleObject" Target="../embeddings/oleObject8.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ags" Target="../tags/tag28.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ags" Target="../tags/tag27.xml"/><Relationship Id="rId2" Type="http://schemas.openxmlformats.org/officeDocument/2006/relationships/slideLayout" Target="../slideLayouts/slideLayout41.xml"/><Relationship Id="rId16"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vmlDrawing" Target="../drawings/vmlDrawing11.vml"/><Relationship Id="rId5" Type="http://schemas.openxmlformats.org/officeDocument/2006/relationships/slideLayout" Target="../slideLayouts/slideLayout44.xml"/><Relationship Id="rId15" Type="http://schemas.openxmlformats.org/officeDocument/2006/relationships/image" Target="../media/image1.emf"/><Relationship Id="rId10" Type="http://schemas.openxmlformats.org/officeDocument/2006/relationships/theme" Target="../theme/theme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oleObject" Target="../embeddings/oleObject8.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0A3554-5FA0-49D5-AFDC-662E1360A075}"/>
              </a:ext>
            </a:extLst>
          </p:cNvPr>
          <p:cNvGraphicFramePr>
            <a:graphicFrameLocks noChangeAspect="1"/>
          </p:cNvGraphicFramePr>
          <p:nvPr userDrawn="1">
            <p:custDataLst>
              <p:tags r:id="rId11"/>
            </p:custDataLst>
            <p:extLst>
              <p:ext uri="{D42A27DB-BD31-4B8C-83A1-F6EECF244321}">
                <p14:modId xmlns:p14="http://schemas.microsoft.com/office/powerpoint/2010/main" val="2895512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2" name="think-cell Slide" r:id="rId13" imgW="395" imgH="394" progId="TCLayout.ActiveDocument.1">
                  <p:embed/>
                </p:oleObj>
              </mc:Choice>
              <mc:Fallback>
                <p:oleObj name="think-cell Slide" r:id="rId13" imgW="395" imgH="394" progId="TCLayout.ActiveDocument.1">
                  <p:embed/>
                  <p:pic>
                    <p:nvPicPr>
                      <p:cNvPr id="8" name="Object 7" hidden="1">
                        <a:extLst>
                          <a:ext uri="{FF2B5EF4-FFF2-40B4-BE49-F238E27FC236}">
                            <a16:creationId xmlns:a16="http://schemas.microsoft.com/office/drawing/2014/main" id="{F20A3554-5FA0-49D5-AFDC-662E1360A07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1B19E1-FC66-4C5B-BC13-B97EDF06823B}"/>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400" b="1" i="0" baseline="0">
              <a:latin typeface="Arial" panose="020B0604020202020204" pitchFamily="34" charset="0"/>
              <a:ea typeface="+mj-ea"/>
              <a:cs typeface="+mj-cs"/>
              <a:sym typeface="Arial" panose="020B0604020202020204" pitchFamily="34" charset="0"/>
            </a:endParaRPr>
          </a:p>
        </p:txBody>
      </p:sp>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5"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363985" y="266948"/>
            <a:ext cx="11336784" cy="714501"/>
          </a:xfrm>
          <a:prstGeom prst="rect">
            <a:avLst/>
          </a:prstGeom>
        </p:spPr>
        <p:txBody>
          <a:bodyPr vert="horz" lIns="91440" tIns="45720" rIns="91440" bIns="45720" rtlCol="0" anchor="b">
            <a:noAutofit/>
          </a:bodyPr>
          <a:lstStyle/>
          <a:p>
            <a:r>
              <a:rPr lang="sv-SE"/>
              <a:t>Klicka här för att ändra format</a:t>
            </a:r>
          </a:p>
        </p:txBody>
      </p:sp>
      <p:sp>
        <p:nvSpPr>
          <p:cNvPr id="3" name="Platshållare för text 2"/>
          <p:cNvSpPr>
            <a:spLocks noGrp="1"/>
          </p:cNvSpPr>
          <p:nvPr>
            <p:ph type="body" idx="1"/>
          </p:nvPr>
        </p:nvSpPr>
        <p:spPr>
          <a:xfrm>
            <a:off x="363985" y="1248397"/>
            <a:ext cx="11336784" cy="3163805"/>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386C7D22-F85E-44C7-8EE5-1A0D114338E3}" type="datetime1">
              <a:rPr lang="sv-SE" smtClean="0"/>
              <a:t>2020-12-14</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ARBETSMATERIAL</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9" r:id="rId3"/>
    <p:sldLayoutId id="2147483670" r:id="rId4"/>
    <p:sldLayoutId id="2147483705" r:id="rId5"/>
    <p:sldLayoutId id="2147483720" r:id="rId6"/>
    <p:sldLayoutId id="2147483753" r:id="rId7"/>
    <p:sldLayoutId id="2147483754" r:id="rId8"/>
  </p:sldLayoutIdLst>
  <p:hf hdr="0" dt="0"/>
  <p:txStyles>
    <p:titleStyle>
      <a:lvl1pPr algn="l" defTabSz="914400" rtl="0" eaLnBrk="1" latinLnBrk="0" hangingPunct="1">
        <a:lnSpc>
          <a:spcPct val="95000"/>
        </a:lnSpc>
        <a:spcBef>
          <a:spcPct val="0"/>
        </a:spcBef>
        <a:buNone/>
        <a:defRPr sz="2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6AD364-5196-426B-AA91-D17B022D06D6}"/>
              </a:ext>
            </a:extLst>
          </p:cNvPr>
          <p:cNvGraphicFramePr>
            <a:graphicFrameLocks noChangeAspect="1"/>
          </p:cNvGraphicFramePr>
          <p:nvPr userDrawn="1">
            <p:custDataLst>
              <p:tags r:id="rId6"/>
            </p:custDataLst>
            <p:extLst>
              <p:ext uri="{D42A27DB-BD31-4B8C-83A1-F6EECF244321}">
                <p14:modId xmlns:p14="http://schemas.microsoft.com/office/powerpoint/2010/main" val="4126647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6" name="think-cell Slide" r:id="rId7" imgW="395" imgH="394" progId="TCLayout.ActiveDocument.1">
                  <p:embed/>
                </p:oleObj>
              </mc:Choice>
              <mc:Fallback>
                <p:oleObj name="think-cell Slide" r:id="rId7" imgW="395" imgH="394" progId="TCLayout.ActiveDocument.1">
                  <p:embed/>
                  <p:pic>
                    <p:nvPicPr>
                      <p:cNvPr id="2" name="Object 1" hidden="1">
                        <a:extLst>
                          <a:ext uri="{FF2B5EF4-FFF2-40B4-BE49-F238E27FC236}">
                            <a16:creationId xmlns:a16="http://schemas.microsoft.com/office/drawing/2014/main" id="{A16AD364-5196-426B-AA91-D17B022D06D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1A56A4FE-2B8D-4181-BBC0-E0D4AAD3FD7F}" type="datetime1">
              <a:rPr lang="sv-SE" smtClean="0"/>
              <a:t>2020-12-14</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r>
              <a:rPr lang="sv-SE"/>
              <a:t>ARBETSMATERIAL</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pic>
        <p:nvPicPr>
          <p:cNvPr id="10" name="Bildobjekt 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06" r:id="rId1"/>
    <p:sldLayoutId id="2147483684" r:id="rId2"/>
    <p:sldLayoutId id="2147483685" r:id="rId3"/>
  </p:sldLayoutIdLst>
  <p:hf hdr="0" dt="0"/>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1CF1B6-2E41-4059-973B-2E7FF36E131F}"/>
              </a:ext>
            </a:extLst>
          </p:cNvPr>
          <p:cNvGraphicFramePr>
            <a:graphicFrameLocks noChangeAspect="1"/>
          </p:cNvGraphicFramePr>
          <p:nvPr userDrawn="1">
            <p:custDataLst>
              <p:tags r:id="rId6"/>
            </p:custDataLst>
            <p:extLst>
              <p:ext uri="{D42A27DB-BD31-4B8C-83A1-F6EECF244321}">
                <p14:modId xmlns:p14="http://schemas.microsoft.com/office/powerpoint/2010/main" val="3394504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30" name="think-cell Slide" r:id="rId7" imgW="395" imgH="394" progId="TCLayout.ActiveDocument.1">
                  <p:embed/>
                </p:oleObj>
              </mc:Choice>
              <mc:Fallback>
                <p:oleObj name="think-cell Slide" r:id="rId7" imgW="395" imgH="394" progId="TCLayout.ActiveDocument.1">
                  <p:embed/>
                  <p:pic>
                    <p:nvPicPr>
                      <p:cNvPr id="2" name="Object 1" hidden="1">
                        <a:extLst>
                          <a:ext uri="{FF2B5EF4-FFF2-40B4-BE49-F238E27FC236}">
                            <a16:creationId xmlns:a16="http://schemas.microsoft.com/office/drawing/2014/main" id="{B71CF1B6-2E41-4059-973B-2E7FF36E131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133B6D1-9132-4EA0-BA06-B7BF587E8C3B}" type="datetime1">
              <a:rPr lang="sv-SE" smtClean="0"/>
              <a:t>2020-12-14</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r>
              <a:rPr lang="sv-SE"/>
              <a:t>ARBETSMATERIAL</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pic>
        <p:nvPicPr>
          <p:cNvPr id="10" name="Bildobjekt 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400591346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hdr="0" dt="0"/>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DE20002-D980-49BB-B514-335AEE82A804}"/>
              </a:ext>
            </a:extLst>
          </p:cNvPr>
          <p:cNvGraphicFramePr>
            <a:graphicFrameLocks noChangeAspect="1"/>
          </p:cNvGraphicFramePr>
          <p:nvPr userDrawn="1">
            <p:custDataLst>
              <p:tags r:id="rId11"/>
            </p:custDataLst>
            <p:extLst>
              <p:ext uri="{D42A27DB-BD31-4B8C-83A1-F6EECF244321}">
                <p14:modId xmlns:p14="http://schemas.microsoft.com/office/powerpoint/2010/main" val="1212903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4" name="think-cell Slide" r:id="rId13" imgW="395" imgH="394" progId="TCLayout.ActiveDocument.1">
                  <p:embed/>
                </p:oleObj>
              </mc:Choice>
              <mc:Fallback>
                <p:oleObj name="think-cell Slide" r:id="rId13" imgW="395" imgH="394" progId="TCLayout.ActiveDocument.1">
                  <p:embed/>
                  <p:pic>
                    <p:nvPicPr>
                      <p:cNvPr id="8" name="Object 7" hidden="1">
                        <a:extLst>
                          <a:ext uri="{FF2B5EF4-FFF2-40B4-BE49-F238E27FC236}">
                            <a16:creationId xmlns:a16="http://schemas.microsoft.com/office/drawing/2014/main" id="{ADE20002-D980-49BB-B514-335AEE82A804}"/>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1ECFF40-A12D-42F9-AC18-36EE744C9473}"/>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400" b="1" i="0" baseline="0" dirty="0">
              <a:latin typeface="Arial" panose="020B0604020202020204" pitchFamily="34" charset="0"/>
              <a:ea typeface="+mj-ea"/>
              <a:cs typeface="+mj-cs"/>
              <a:sym typeface="Arial" panose="020B0604020202020204" pitchFamily="34" charset="0"/>
            </a:endParaRPr>
          </a:p>
        </p:txBody>
      </p:sp>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5"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363985" y="266948"/>
            <a:ext cx="11336784" cy="714501"/>
          </a:xfrm>
          <a:prstGeom prst="rect">
            <a:avLst/>
          </a:prstGeom>
        </p:spPr>
        <p:txBody>
          <a:bodyPr vert="horz" lIns="91440" tIns="45720" rIns="91440" bIns="45720" rtlCol="0" anchor="b">
            <a:noAutofit/>
          </a:bodyPr>
          <a:lstStyle/>
          <a:p>
            <a:r>
              <a:rPr lang="sv-SE" dirty="0"/>
              <a:t>Klicka här för att ändra format</a:t>
            </a:r>
          </a:p>
        </p:txBody>
      </p:sp>
      <p:sp>
        <p:nvSpPr>
          <p:cNvPr id="3" name="Platshållare för text 2"/>
          <p:cNvSpPr>
            <a:spLocks noGrp="1"/>
          </p:cNvSpPr>
          <p:nvPr>
            <p:ph type="body" idx="1"/>
          </p:nvPr>
        </p:nvSpPr>
        <p:spPr>
          <a:xfrm>
            <a:off x="363985" y="1248397"/>
            <a:ext cx="11336784" cy="3163805"/>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6E411BB5-B653-4B56-90DF-E966CDCB58DE}" type="datetime1">
              <a:rPr lang="sv-SE" smtClean="0"/>
              <a:t>2020-12-14</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
        <p:nvSpPr>
          <p:cNvPr id="7" name="Footer Placeholder 6">
            <a:extLst>
              <a:ext uri="{FF2B5EF4-FFF2-40B4-BE49-F238E27FC236}">
                <a16:creationId xmlns:a16="http://schemas.microsoft.com/office/drawing/2014/main" id="{080A6DF2-AD69-4049-9EB7-4B970FC31B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12155182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hf hdr="0"/>
  <p:txStyles>
    <p:titleStyle>
      <a:lvl1pPr algn="l" defTabSz="914400" rtl="0" eaLnBrk="1" latinLnBrk="0" hangingPunct="1">
        <a:lnSpc>
          <a:spcPct val="95000"/>
        </a:lnSpc>
        <a:spcBef>
          <a:spcPct val="0"/>
        </a:spcBef>
        <a:buNone/>
        <a:defRPr sz="2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0A3554-5FA0-49D5-AFDC-662E1360A075}"/>
              </a:ext>
            </a:extLst>
          </p:cNvPr>
          <p:cNvGraphicFramePr>
            <a:graphicFrameLocks noChangeAspect="1"/>
          </p:cNvGraphicFramePr>
          <p:nvPr userDrawn="1">
            <p:custDataLst>
              <p:tags r:id="rId8"/>
            </p:custDataLst>
            <p:extLst>
              <p:ext uri="{D42A27DB-BD31-4B8C-83A1-F6EECF244321}">
                <p14:modId xmlns:p14="http://schemas.microsoft.com/office/powerpoint/2010/main" val="1794124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26" name="think-cell Slide" r:id="rId10" imgW="395" imgH="394" progId="TCLayout.ActiveDocument.1">
                  <p:embed/>
                </p:oleObj>
              </mc:Choice>
              <mc:Fallback>
                <p:oleObj name="think-cell Slide" r:id="rId10" imgW="395" imgH="394" progId="TCLayout.ActiveDocument.1">
                  <p:embed/>
                  <p:pic>
                    <p:nvPicPr>
                      <p:cNvPr id="8" name="Object 7" hidden="1">
                        <a:extLst>
                          <a:ext uri="{FF2B5EF4-FFF2-40B4-BE49-F238E27FC236}">
                            <a16:creationId xmlns:a16="http://schemas.microsoft.com/office/drawing/2014/main" id="{F20A3554-5FA0-49D5-AFDC-662E1360A07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1B19E1-FC66-4C5B-BC13-B97EDF06823B}"/>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400" b="1" i="0" baseline="0">
              <a:latin typeface="Arial" panose="020B0604020202020204" pitchFamily="34" charset="0"/>
              <a:ea typeface="+mj-ea"/>
              <a:cs typeface="+mj-cs"/>
              <a:sym typeface="Arial" panose="020B0604020202020204" pitchFamily="34" charset="0"/>
            </a:endParaRPr>
          </a:p>
        </p:txBody>
      </p:sp>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363985" y="266948"/>
            <a:ext cx="11336784" cy="714501"/>
          </a:xfrm>
          <a:prstGeom prst="rect">
            <a:avLst/>
          </a:prstGeom>
        </p:spPr>
        <p:txBody>
          <a:bodyPr vert="horz" lIns="91440" tIns="45720" rIns="91440" bIns="45720" rtlCol="0" anchor="b">
            <a:noAutofit/>
          </a:bodyPr>
          <a:lstStyle/>
          <a:p>
            <a:r>
              <a:rPr lang="sv-SE"/>
              <a:t>Klicka här för att ändra format</a:t>
            </a:r>
          </a:p>
        </p:txBody>
      </p:sp>
      <p:sp>
        <p:nvSpPr>
          <p:cNvPr id="3" name="Platshållare för text 2"/>
          <p:cNvSpPr>
            <a:spLocks noGrp="1"/>
          </p:cNvSpPr>
          <p:nvPr>
            <p:ph type="body" idx="1"/>
          </p:nvPr>
        </p:nvSpPr>
        <p:spPr>
          <a:xfrm>
            <a:off x="363985" y="1248397"/>
            <a:ext cx="11336784" cy="3163805"/>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386C7D22-F85E-44C7-8EE5-1A0D114338E3}" type="datetime1">
              <a:rPr lang="sv-SE" smtClean="0"/>
              <a:t>2020-12-14</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ARBETSMATERIAL</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252732832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hf hdr="0" dt="0"/>
  <p:txStyles>
    <p:titleStyle>
      <a:lvl1pPr algn="l" defTabSz="914400" rtl="0" eaLnBrk="1" latinLnBrk="0" hangingPunct="1">
        <a:lnSpc>
          <a:spcPct val="95000"/>
        </a:lnSpc>
        <a:spcBef>
          <a:spcPct val="0"/>
        </a:spcBef>
        <a:buNone/>
        <a:defRPr sz="2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116A8BD5-67AB-4676-99E3-CB5DC620FCFB}" type="datetime1">
              <a:rPr lang="sv-SE" smtClean="0"/>
              <a:t>2020-12-14</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r>
              <a:rPr lang="sv-SE"/>
              <a:t>ARBETSMATERIAL</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pic>
        <p:nvPicPr>
          <p:cNvPr id="10" name="Bildobjekt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
        <p:nvSpPr>
          <p:cNvPr id="2" name="Title Placeholder 1">
            <a:extLst>
              <a:ext uri="{FF2B5EF4-FFF2-40B4-BE49-F238E27FC236}">
                <a16:creationId xmlns:a16="http://schemas.microsoft.com/office/drawing/2014/main" id="{365BAB9C-6D70-4AFF-8169-61370EDA8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504A32-0253-4454-AFF6-2E54717DB4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135725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Lst>
  <p:hf hdr="0" dt="0"/>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5A02BEA-74FB-45BF-A9A5-0FB3A51880E1}"/>
              </a:ext>
            </a:extLst>
          </p:cNvPr>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33" name="think-cell Slide" r:id="rId14" imgW="395" imgH="394" progId="TCLayout.ActiveDocument.1">
                  <p:embed/>
                </p:oleObj>
              </mc:Choice>
              <mc:Fallback>
                <p:oleObj name="think-cell Slide" r:id="rId14" imgW="395" imgH="394" progId="TCLayout.ActiveDocument.1">
                  <p:embed/>
                  <p:pic>
                    <p:nvPicPr>
                      <p:cNvPr id="8" name="Object 7" hidden="1">
                        <a:extLst>
                          <a:ext uri="{FF2B5EF4-FFF2-40B4-BE49-F238E27FC236}">
                            <a16:creationId xmlns:a16="http://schemas.microsoft.com/office/drawing/2014/main" id="{05A02BEA-74FB-45BF-A9A5-0FB3A51880E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1551139-6AC8-4771-BFEA-2ED2A55245E7}"/>
              </a:ext>
            </a:extLst>
          </p:cNvPr>
          <p:cNvSpPr/>
          <p:nvPr userDrawn="1">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400" b="1" i="0" baseline="0" dirty="0">
              <a:latin typeface="Arial" panose="020B0604020202020204" pitchFamily="34" charset="0"/>
              <a:ea typeface="+mj-ea"/>
              <a:cs typeface="+mj-cs"/>
              <a:sym typeface="Arial" panose="020B0604020202020204" pitchFamily="34" charset="0"/>
            </a:endParaRPr>
          </a:p>
        </p:txBody>
      </p:sp>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6"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363985" y="266948"/>
            <a:ext cx="11336784" cy="714501"/>
          </a:xfrm>
          <a:prstGeom prst="rect">
            <a:avLst/>
          </a:prstGeom>
        </p:spPr>
        <p:txBody>
          <a:bodyPr vert="horz" lIns="91440" tIns="45720" rIns="91440" bIns="45720" rtlCol="0" anchor="b">
            <a:noAutofit/>
          </a:bodyPr>
          <a:lstStyle/>
          <a:p>
            <a:r>
              <a:rPr lang="sv-SE"/>
              <a:t>Klicka här för att ändra format</a:t>
            </a:r>
          </a:p>
        </p:txBody>
      </p:sp>
      <p:sp>
        <p:nvSpPr>
          <p:cNvPr id="3" name="Platshållare för text 2"/>
          <p:cNvSpPr>
            <a:spLocks noGrp="1"/>
          </p:cNvSpPr>
          <p:nvPr>
            <p:ph type="body" idx="1"/>
          </p:nvPr>
        </p:nvSpPr>
        <p:spPr>
          <a:xfrm>
            <a:off x="363985" y="1248397"/>
            <a:ext cx="11336784" cy="3163805"/>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FA9C194-28C8-4402-9FFE-73E11B002EE5}" type="datetime1">
              <a:rPr lang="sv-SE" smtClean="0"/>
              <a:t>2020-12-14</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23758914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hf hdr="0" ftr="0" dt="0"/>
  <p:txStyles>
    <p:titleStyle>
      <a:lvl1pPr algn="l" defTabSz="914400" rtl="0" eaLnBrk="1" latinLnBrk="0" hangingPunct="1">
        <a:lnSpc>
          <a:spcPct val="95000"/>
        </a:lnSpc>
        <a:spcBef>
          <a:spcPct val="0"/>
        </a:spcBef>
        <a:buNone/>
        <a:defRPr sz="2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5A02BEA-74FB-45BF-A9A5-0FB3A51880E1}"/>
              </a:ext>
            </a:extLst>
          </p:cNvPr>
          <p:cNvGraphicFramePr>
            <a:graphicFrameLocks noChangeAspect="1"/>
          </p:cNvGraphicFramePr>
          <p:nvPr userDrawn="1">
            <p:custDataLst>
              <p:tags r:id="rId1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7702" name="think-cell Slide" r:id="rId14" imgW="395" imgH="394" progId="TCLayout.ActiveDocument.1">
                  <p:embed/>
                </p:oleObj>
              </mc:Choice>
              <mc:Fallback>
                <p:oleObj name="think-cell Slide" r:id="rId14" imgW="395" imgH="394" progId="TCLayout.ActiveDocument.1">
                  <p:embed/>
                  <p:pic>
                    <p:nvPicPr>
                      <p:cNvPr id="8" name="Object 7" hidden="1">
                        <a:extLst>
                          <a:ext uri="{FF2B5EF4-FFF2-40B4-BE49-F238E27FC236}">
                            <a16:creationId xmlns:a16="http://schemas.microsoft.com/office/drawing/2014/main" id="{05A02BEA-74FB-45BF-A9A5-0FB3A51880E1}"/>
                          </a:ext>
                        </a:extLst>
                      </p:cNvPr>
                      <p:cNvPicPr/>
                      <p:nvPr/>
                    </p:nvPicPr>
                    <p:blipFill>
                      <a:blip r:embed="rId15"/>
                      <a:stretch>
                        <a:fillRect/>
                      </a:stretch>
                    </p:blipFill>
                    <p:spPr>
                      <a:xfrm>
                        <a:off x="1589" y="1589"/>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1551139-6AC8-4771-BFEA-2ED2A55245E7}"/>
              </a:ext>
            </a:extLst>
          </p:cNvPr>
          <p:cNvSpPr/>
          <p:nvPr userDrawn="1">
            <p:custDataLst>
              <p:tags r:id="rId1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400" b="1" i="0" baseline="0" dirty="0">
              <a:latin typeface="Arial" panose="020B0604020202020204" pitchFamily="34" charset="0"/>
              <a:ea typeface="+mj-ea"/>
              <a:cs typeface="+mj-cs"/>
              <a:sym typeface="Arial" panose="020B0604020202020204" pitchFamily="34" charset="0"/>
            </a:endParaRPr>
          </a:p>
        </p:txBody>
      </p:sp>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6"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363985" y="266948"/>
            <a:ext cx="11336784" cy="714501"/>
          </a:xfrm>
          <a:prstGeom prst="rect">
            <a:avLst/>
          </a:prstGeom>
        </p:spPr>
        <p:txBody>
          <a:bodyPr vert="horz" lIns="91440" tIns="45720" rIns="91440" bIns="45720" rtlCol="0" anchor="b">
            <a:noAutofit/>
          </a:bodyPr>
          <a:lstStyle/>
          <a:p>
            <a:r>
              <a:rPr lang="sv-SE"/>
              <a:t>Klicka här för att ändra format</a:t>
            </a:r>
          </a:p>
        </p:txBody>
      </p:sp>
      <p:sp>
        <p:nvSpPr>
          <p:cNvPr id="3" name="Platshållare för text 2"/>
          <p:cNvSpPr>
            <a:spLocks noGrp="1"/>
          </p:cNvSpPr>
          <p:nvPr>
            <p:ph type="body" idx="1"/>
          </p:nvPr>
        </p:nvSpPr>
        <p:spPr>
          <a:xfrm>
            <a:off x="363985" y="1248398"/>
            <a:ext cx="11336784" cy="3163805"/>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p:txBody>
      </p:sp>
      <p:sp>
        <p:nvSpPr>
          <p:cNvPr id="4" name="Platshållare för datum 3"/>
          <p:cNvSpPr>
            <a:spLocks noGrp="1"/>
          </p:cNvSpPr>
          <p:nvPr>
            <p:ph type="dt" sz="half" idx="2"/>
          </p:nvPr>
        </p:nvSpPr>
        <p:spPr>
          <a:xfrm>
            <a:off x="664234" y="6356351"/>
            <a:ext cx="1269343" cy="365125"/>
          </a:xfrm>
          <a:prstGeom prst="rect">
            <a:avLst/>
          </a:prstGeom>
        </p:spPr>
        <p:txBody>
          <a:bodyPr vert="horz" lIns="91440" tIns="45720" rIns="91440" bIns="45720" rtlCol="0" anchor="ctr"/>
          <a:lstStyle>
            <a:lvl1pPr algn="l">
              <a:defRPr sz="1200">
                <a:solidFill>
                  <a:schemeClr val="tx1"/>
                </a:solidFill>
              </a:defRPr>
            </a:lvl1pPr>
          </a:lstStyle>
          <a:p>
            <a:fld id="{4FA9C194-28C8-4402-9FFE-73E11B002EE5}" type="datetime1">
              <a:rPr lang="sv-SE" smtClean="0"/>
              <a:t>2020-12-14</a:t>
            </a:fld>
            <a:endParaRPr lang="sv-SE" dirty="0"/>
          </a:p>
        </p:txBody>
      </p:sp>
      <p:sp>
        <p:nvSpPr>
          <p:cNvPr id="5" name="Platshållare för sidfot 4"/>
          <p:cNvSpPr>
            <a:spLocks noGrp="1"/>
          </p:cNvSpPr>
          <p:nvPr>
            <p:ph type="ftr" sz="quarter" idx="3"/>
          </p:nvPr>
        </p:nvSpPr>
        <p:spPr>
          <a:xfrm>
            <a:off x="2457450" y="6356351"/>
            <a:ext cx="6029327"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1"/>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53346844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Lst>
  <p:hf hdr="0" ftr="0" dt="0"/>
  <p:txStyles>
    <p:titleStyle>
      <a:lvl1pPr algn="l" defTabSz="914377" rtl="0" eaLnBrk="1" latinLnBrk="0" hangingPunct="1">
        <a:lnSpc>
          <a:spcPct val="95000"/>
        </a:lnSpc>
        <a:spcBef>
          <a:spcPct val="0"/>
        </a:spcBef>
        <a:buNone/>
        <a:defRPr sz="2400" b="1" kern="1200">
          <a:solidFill>
            <a:schemeClr val="tx1"/>
          </a:solidFill>
          <a:latin typeface="+mj-lt"/>
          <a:ea typeface="+mj-ea"/>
          <a:cs typeface="+mj-cs"/>
        </a:defRPr>
      </a:lvl1pPr>
    </p:titleStyle>
    <p:bodyStyle>
      <a:lvl1pPr marL="258756" indent="-228594" algn="l" defTabSz="914377"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1pPr>
      <a:lvl2pPr marL="685783" indent="-228594" algn="l" defTabSz="914377"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2pPr>
      <a:lvl3pPr marL="1142971" indent="-228594" algn="l" defTabSz="914377" rtl="0" eaLnBrk="1" latinLnBrk="0" hangingPunct="1">
        <a:lnSpc>
          <a:spcPct val="100000"/>
        </a:lnSpc>
        <a:spcBef>
          <a:spcPts val="0"/>
        </a:spcBef>
        <a:spcAft>
          <a:spcPts val="300"/>
        </a:spcAft>
        <a:buFont typeface="Wingdings" panose="05000000000000000000" pitchFamily="2"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0.sv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3.svg"/></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23.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slideLayout" Target="../slideLayouts/slideLayout7.xml"/><Relationship Id="rId7" Type="http://schemas.openxmlformats.org/officeDocument/2006/relationships/image" Target="../media/image72.png"/><Relationship Id="rId2" Type="http://schemas.openxmlformats.org/officeDocument/2006/relationships/tags" Target="../tags/tag39.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2.bin"/><Relationship Id="rId10" Type="http://schemas.openxmlformats.org/officeDocument/2006/relationships/image" Target="../media/image75.svg"/><Relationship Id="rId4" Type="http://schemas.openxmlformats.org/officeDocument/2006/relationships/notesSlide" Target="../notesSlides/notesSlide8.xml"/><Relationship Id="rId9" Type="http://schemas.openxmlformats.org/officeDocument/2006/relationships/image" Target="../media/image74.png"/></Relationships>
</file>

<file path=ppt/slides/_rels/slide24.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svg"/><Relationship Id="rId3" Type="http://schemas.openxmlformats.org/officeDocument/2006/relationships/slideLayout" Target="../slideLayouts/slideLayout7.xml"/><Relationship Id="rId7" Type="http://schemas.openxmlformats.org/officeDocument/2006/relationships/image" Target="../media/image1.emf"/><Relationship Id="rId12" Type="http://schemas.openxmlformats.org/officeDocument/2006/relationships/image" Target="../media/image56.png"/><Relationship Id="rId2" Type="http://schemas.openxmlformats.org/officeDocument/2006/relationships/tags" Target="../tags/tag40.xml"/><Relationship Id="rId1" Type="http://schemas.openxmlformats.org/officeDocument/2006/relationships/vmlDrawing" Target="../drawings/vmlDrawing18.vml"/><Relationship Id="rId6" Type="http://schemas.openxmlformats.org/officeDocument/2006/relationships/oleObject" Target="../embeddings/oleObject12.bin"/><Relationship Id="rId11" Type="http://schemas.openxmlformats.org/officeDocument/2006/relationships/image" Target="../media/image75.svg"/><Relationship Id="rId5" Type="http://schemas.openxmlformats.org/officeDocument/2006/relationships/image" Target="../media/image76.png"/><Relationship Id="rId10" Type="http://schemas.openxmlformats.org/officeDocument/2006/relationships/image" Target="../media/image74.png"/><Relationship Id="rId4" Type="http://schemas.openxmlformats.org/officeDocument/2006/relationships/notesSlide" Target="../notesSlides/notesSlide9.xml"/><Relationship Id="rId9" Type="http://schemas.openxmlformats.org/officeDocument/2006/relationships/image" Target="../media/image73.sv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9.sv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9.svg"/></Relationships>
</file>

<file path=ppt/slides/_rels/slide27.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56.png"/><Relationship Id="rId1" Type="http://schemas.openxmlformats.org/officeDocument/2006/relationships/slideLayout" Target="../slideLayouts/slideLayout8.xml"/><Relationship Id="rId5" Type="http://schemas.openxmlformats.org/officeDocument/2006/relationships/image" Target="../media/image81.png"/><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www.skr.se/kraftsamling" TargetMode="External"/><Relationship Id="rId2" Type="http://schemas.openxmlformats.org/officeDocument/2006/relationships/notesSlide" Target="../notesSlides/notesSlide12.xml"/><Relationship Id="rId1" Type="http://schemas.openxmlformats.org/officeDocument/2006/relationships/slideLayout" Target="../slideLayouts/slideLayout39.xml"/><Relationship Id="rId5" Type="http://schemas.openxmlformats.org/officeDocument/2006/relationships/image" Target="../media/image12.png"/><Relationship Id="rId4" Type="http://schemas.openxmlformats.org/officeDocument/2006/relationships/hyperlink" Target="mailto:kraftsamlingpsykiskhalsa@skr.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1607940" y="3336584"/>
            <a:ext cx="9608400" cy="2744175"/>
          </a:xfrm>
        </p:spPr>
        <p:txBody>
          <a:bodyPr/>
          <a:lstStyle/>
          <a:p>
            <a:pPr lvl="0" algn="l" defTabSz="1217966" fontAlgn="base">
              <a:lnSpc>
                <a:spcPts val="2755"/>
              </a:lnSpc>
              <a:spcAft>
                <a:spcPct val="0"/>
              </a:spcAft>
              <a:defRPr/>
            </a:pPr>
            <a:r>
              <a:rPr lang="sv-SE" sz="3600" kern="0" dirty="0" err="1">
                <a:solidFill>
                  <a:prstClr val="black"/>
                </a:solidFill>
              </a:rPr>
              <a:t>Delarena</a:t>
            </a:r>
            <a:r>
              <a:rPr lang="sv-SE" sz="3600" kern="0" dirty="0">
                <a:solidFill>
                  <a:prstClr val="black"/>
                </a:solidFill>
              </a:rPr>
              <a:t>: </a:t>
            </a:r>
            <a:r>
              <a:rPr lang="sv-SE" sz="3600" kern="0" dirty="0">
                <a:solidFill>
                  <a:prstClr val="black"/>
                </a:solidFill>
                <a:highlight>
                  <a:srgbClr val="FFFF00"/>
                </a:highlight>
              </a:rPr>
              <a:t>[Infoga namn]</a:t>
            </a:r>
            <a:br>
              <a:rPr lang="sv-SE" sz="3600" kern="0" dirty="0">
                <a:solidFill>
                  <a:prstClr val="black"/>
                </a:solidFill>
                <a:highlight>
                  <a:srgbClr val="FFFF00"/>
                </a:highlight>
              </a:rPr>
            </a:br>
            <a:br>
              <a:rPr lang="sv-SE" sz="2800" dirty="0">
                <a:solidFill>
                  <a:prstClr val="black"/>
                </a:solidFill>
              </a:rPr>
            </a:br>
            <a:r>
              <a:rPr lang="sv-SE" sz="2800" b="0" dirty="0">
                <a:solidFill>
                  <a:prstClr val="black"/>
                </a:solidFill>
              </a:rPr>
              <a:t>Verkstad 2: </a:t>
            </a:r>
            <a:r>
              <a:rPr lang="sv-SE" sz="2800" b="0" dirty="0"/>
              <a:t>Generera idéer om möjliga initiativ och formulera målbild</a:t>
            </a:r>
            <a:br>
              <a:rPr lang="sv-SE" sz="2800" b="0" dirty="0">
                <a:solidFill>
                  <a:prstClr val="black"/>
                </a:solidFill>
              </a:rPr>
            </a:br>
            <a:br>
              <a:rPr lang="sv-SE" sz="3600" b="0" dirty="0">
                <a:solidFill>
                  <a:prstClr val="black"/>
                </a:solidFill>
              </a:rPr>
            </a:br>
            <a:r>
              <a:rPr lang="sv-SE" sz="3600" b="0" dirty="0">
                <a:solidFill>
                  <a:prstClr val="black"/>
                </a:solidFill>
                <a:highlight>
                  <a:srgbClr val="FFFF00"/>
                </a:highlight>
              </a:rPr>
              <a:t>[Infoga datum]</a:t>
            </a:r>
            <a:br>
              <a:rPr lang="sv-SE" sz="3600" b="0" dirty="0">
                <a:solidFill>
                  <a:prstClr val="black"/>
                </a:solidFill>
              </a:rPr>
            </a:br>
            <a:br>
              <a:rPr lang="sv-SE" b="0" dirty="0">
                <a:solidFill>
                  <a:srgbClr val="000000"/>
                </a:solidFill>
                <a:ea typeface="Arial"/>
                <a:cs typeface="Arial"/>
                <a:sym typeface="Arial"/>
              </a:rPr>
            </a:br>
            <a:endParaRPr lang="sv-SE" dirty="0"/>
          </a:p>
        </p:txBody>
      </p:sp>
      <p:pic>
        <p:nvPicPr>
          <p:cNvPr id="3" name="Picture 1" descr="Logotyp Kraftsamling för psykisk hälsa">
            <a:extLst>
              <a:ext uri="{FF2B5EF4-FFF2-40B4-BE49-F238E27FC236}">
                <a16:creationId xmlns:a16="http://schemas.microsoft.com/office/drawing/2014/main" id="{83C78F7B-41BB-47EC-85E6-0CCE235AA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940" y="535578"/>
            <a:ext cx="7620016" cy="2234189"/>
          </a:xfrm>
          <a:prstGeom prst="rect">
            <a:avLst/>
          </a:prstGeom>
        </p:spPr>
      </p:pic>
    </p:spTree>
    <p:extLst>
      <p:ext uri="{BB962C8B-B14F-4D97-AF65-F5344CB8AC3E}">
        <p14:creationId xmlns:p14="http://schemas.microsoft.com/office/powerpoint/2010/main" val="2273950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Att främja hälsa kräver kraft</a:t>
            </a:r>
            <a:endParaRPr lang="sv-SE" sz="1800" dirty="0"/>
          </a:p>
        </p:txBody>
      </p:sp>
      <p:sp>
        <p:nvSpPr>
          <p:cNvPr id="4" name="Platshållare för innehåll 3">
            <a:extLst>
              <a:ext uri="{FF2B5EF4-FFF2-40B4-BE49-F238E27FC236}">
                <a16:creationId xmlns:a16="http://schemas.microsoft.com/office/drawing/2014/main" id="{26BCF5C4-5C96-422A-AB93-A786955AC31A}"/>
              </a:ext>
            </a:extLst>
          </p:cNvPr>
          <p:cNvSpPr>
            <a:spLocks noGrp="1"/>
          </p:cNvSpPr>
          <p:nvPr>
            <p:ph sz="quarter" idx="10"/>
          </p:nvPr>
        </p:nvSpPr>
        <p:spPr>
          <a:xfrm>
            <a:off x="553404" y="5002778"/>
            <a:ext cx="5105400" cy="4775200"/>
          </a:xfrm>
        </p:spPr>
        <p:txBody>
          <a:bodyPr/>
          <a:lstStyle/>
          <a:p>
            <a:pPr marL="342900" marR="0" lvl="0" indent="-342900" algn="l" defTabSz="1193733" rtl="0" eaLnBrk="1" fontAlgn="base" latinLnBrk="0" hangingPunct="1">
              <a:lnSpc>
                <a:spcPct val="100000"/>
              </a:lnSpc>
              <a:spcBef>
                <a:spcPct val="0"/>
              </a:spcBef>
              <a:spcAft>
                <a:spcPts val="306"/>
              </a:spcAft>
              <a:buClr>
                <a:prstClr val="black"/>
              </a:buClr>
              <a:buSzTx/>
              <a:buFont typeface="Arial" panose="020B0604020202020204" pitchFamily="34" charset="0"/>
              <a:buChar char="•"/>
              <a:tabLst/>
              <a:defRPr/>
            </a:pPr>
            <a:r>
              <a:rPr kumimoji="0" lang="sv-SE"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 är idag sårbara för psykisk ohälsa –    på samma sätt var vi i en gång i tiden mycket mer sårbara för fysisk ohälsa</a:t>
            </a:r>
            <a:endParaRPr kumimoji="0" lang="sv-SE" sz="1800" b="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6" name="Bildobjekt 4">
            <a:extLst>
              <a:ext uri="{FF2B5EF4-FFF2-40B4-BE49-F238E27FC236}">
                <a16:creationId xmlns:a16="http://schemas.microsoft.com/office/drawing/2014/main" id="{3F90C5E8-5529-49D9-A480-5578EA8018FE}"/>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343023">
            <a:off x="4216753" y="2007585"/>
            <a:ext cx="3524408" cy="2302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dobjekt 3">
            <a:extLst>
              <a:ext uri="{FF2B5EF4-FFF2-40B4-BE49-F238E27FC236}">
                <a16:creationId xmlns:a16="http://schemas.microsoft.com/office/drawing/2014/main" id="{0AB60A2E-A0FC-496B-81EA-EF926058967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00000">
            <a:off x="7639913" y="1932796"/>
            <a:ext cx="3718020" cy="2218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Bildobjekt 4">
            <a:extLst>
              <a:ext uri="{FF2B5EF4-FFF2-40B4-BE49-F238E27FC236}">
                <a16:creationId xmlns:a16="http://schemas.microsoft.com/office/drawing/2014/main" id="{FA23A56F-8BF2-4BEB-9E23-131479648B70}"/>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00000">
            <a:off x="1028778" y="2018904"/>
            <a:ext cx="3159972" cy="221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Platshållare för innehåll 3">
            <a:extLst>
              <a:ext uri="{FF2B5EF4-FFF2-40B4-BE49-F238E27FC236}">
                <a16:creationId xmlns:a16="http://schemas.microsoft.com/office/drawing/2014/main" id="{45F18888-DC6F-452B-A238-1AC358959643}"/>
              </a:ext>
            </a:extLst>
          </p:cNvPr>
          <p:cNvSpPr txBox="1">
            <a:spLocks/>
          </p:cNvSpPr>
          <p:nvPr/>
        </p:nvSpPr>
        <p:spPr>
          <a:xfrm>
            <a:off x="6533197" y="5002778"/>
            <a:ext cx="5167572" cy="1889512"/>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1193733" rtl="0" eaLnBrk="1" fontAlgn="base" latinLnBrk="0" hangingPunct="1">
              <a:lnSpc>
                <a:spcPct val="100000"/>
              </a:lnSpc>
              <a:spcBef>
                <a:spcPct val="0"/>
              </a:spcBef>
              <a:spcAft>
                <a:spcPts val="306"/>
              </a:spcAft>
              <a:buClr>
                <a:prstClr val="black"/>
              </a:buClr>
              <a:buSzTx/>
              <a:buFont typeface="Arial" panose="020B0604020202020204" pitchFamily="34" charset="0"/>
              <a:buChar char="•"/>
              <a:tabLst/>
              <a:defRPr/>
            </a:pPr>
            <a:r>
              <a:rPr kumimoji="0" lang="sv-SE"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 måste utforma ett samhälle där det psykiska </a:t>
            </a:r>
            <a:r>
              <a:rPr kumimoji="0" lang="sv-SE" sz="1800" b="0" i="0" u="none" strike="noStrike" kern="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välmåendet</a:t>
            </a:r>
            <a:r>
              <a:rPr kumimoji="0" lang="sv-SE"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har en lika självklar plats som det fysiska – annars kommer våra gemensamma resurser inte att räcka </a:t>
            </a:r>
            <a:endParaRPr kumimoji="0" lang="sv-SE" sz="1800" b="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4551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C0F82-0921-428E-BC18-2805DBE1600F}"/>
              </a:ext>
            </a:extLst>
          </p:cNvPr>
          <p:cNvSpPr>
            <a:spLocks noGrp="1"/>
          </p:cNvSpPr>
          <p:nvPr>
            <p:ph type="title"/>
          </p:nvPr>
        </p:nvSpPr>
        <p:spPr/>
        <p:txBody>
          <a:bodyPr/>
          <a:lstStyle/>
          <a:p>
            <a:r>
              <a:rPr lang="sv-SE" dirty="0"/>
              <a:t>”</a:t>
            </a:r>
            <a:r>
              <a:rPr lang="sv-SE" dirty="0" err="1"/>
              <a:t>Connect</a:t>
            </a:r>
            <a:r>
              <a:rPr lang="sv-SE" dirty="0"/>
              <a:t> the </a:t>
            </a:r>
            <a:r>
              <a:rPr lang="sv-SE" dirty="0" err="1"/>
              <a:t>dots</a:t>
            </a:r>
            <a:r>
              <a:rPr lang="sv-SE" dirty="0"/>
              <a:t>” mellan organisationer ger nya möjligheter och lösningar, mindre dubbelarbete och större kraft!</a:t>
            </a:r>
          </a:p>
        </p:txBody>
      </p:sp>
      <p:sp>
        <p:nvSpPr>
          <p:cNvPr id="6" name="Speech Bubble: Rectangle 169">
            <a:extLst>
              <a:ext uri="{FF2B5EF4-FFF2-40B4-BE49-F238E27FC236}">
                <a16:creationId xmlns:a16="http://schemas.microsoft.com/office/drawing/2014/main" id="{8485FD36-E720-42A3-8D32-E851222FD5A3}"/>
              </a:ext>
              <a:ext uri="{C183D7F6-B498-43B3-948B-1728B52AA6E4}">
                <adec:decorative xmlns:adec="http://schemas.microsoft.com/office/drawing/2017/decorative" val="1"/>
              </a:ext>
            </a:extLst>
          </p:cNvPr>
          <p:cNvSpPr/>
          <p:nvPr/>
        </p:nvSpPr>
        <p:spPr>
          <a:xfrm>
            <a:off x="5035575" y="6858000"/>
            <a:ext cx="6978634" cy="767071"/>
          </a:xfrm>
          <a:prstGeom prst="wedgeRectCallout">
            <a:avLst>
              <a:gd name="adj1" fmla="val 20101"/>
              <a:gd name="adj2" fmla="val -63556"/>
            </a:avLst>
          </a:prstGeom>
          <a:solidFill>
            <a:schemeClr val="bg1">
              <a:alpha val="75000"/>
            </a:schemeClr>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170">
            <a:extLst>
              <a:ext uri="{FF2B5EF4-FFF2-40B4-BE49-F238E27FC236}">
                <a16:creationId xmlns:a16="http://schemas.microsoft.com/office/drawing/2014/main" id="{0A1EB128-1E9E-401B-9649-F3FE956546DE}"/>
              </a:ext>
            </a:extLst>
          </p:cNvPr>
          <p:cNvSpPr/>
          <p:nvPr/>
        </p:nvSpPr>
        <p:spPr>
          <a:xfrm>
            <a:off x="4988076" y="7123444"/>
            <a:ext cx="7073634" cy="167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Kraftsamlingen är ett </a:t>
            </a:r>
            <a:r>
              <a:rPr lang="sv-SE" b="1" dirty="0">
                <a:solidFill>
                  <a:schemeClr val="tx1"/>
                </a:solidFill>
              </a:rPr>
              <a:t>arbetssätt </a:t>
            </a:r>
            <a:r>
              <a:rPr lang="sv-SE" dirty="0">
                <a:solidFill>
                  <a:schemeClr val="tx1"/>
                </a:solidFill>
              </a:rPr>
              <a:t>där ingen styr över någon annan – </a:t>
            </a:r>
          </a:p>
          <a:p>
            <a:pPr algn="ctr"/>
            <a:r>
              <a:rPr lang="sv-SE" dirty="0">
                <a:solidFill>
                  <a:schemeClr val="tx1"/>
                </a:solidFill>
              </a:rPr>
              <a:t>medverkan sker </a:t>
            </a:r>
            <a:r>
              <a:rPr lang="sv-SE" b="1" dirty="0">
                <a:solidFill>
                  <a:schemeClr val="tx1"/>
                </a:solidFill>
              </a:rPr>
              <a:t>på eget mandat </a:t>
            </a:r>
            <a:r>
              <a:rPr lang="sv-SE" dirty="0">
                <a:solidFill>
                  <a:schemeClr val="tx1"/>
                </a:solidFill>
              </a:rPr>
              <a:t>och efter </a:t>
            </a:r>
            <a:r>
              <a:rPr lang="sv-SE" b="1" dirty="0">
                <a:solidFill>
                  <a:schemeClr val="tx1"/>
                </a:solidFill>
              </a:rPr>
              <a:t>egna förutsättningar</a:t>
            </a:r>
          </a:p>
        </p:txBody>
      </p:sp>
      <p:pic>
        <p:nvPicPr>
          <p:cNvPr id="11" name="Platshållare för innehåll 14">
            <a:extLst>
              <a:ext uri="{FF2B5EF4-FFF2-40B4-BE49-F238E27FC236}">
                <a16:creationId xmlns:a16="http://schemas.microsoft.com/office/drawing/2014/main" id="{D0B4C001-FCAA-40FB-AF80-5093821ACE9C}"/>
              </a:ext>
              <a:ext uri="{C183D7F6-B498-43B3-948B-1728B52AA6E4}">
                <adec:decorative xmlns:adec="http://schemas.microsoft.com/office/drawing/2017/decorative" val="1"/>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0" y="1489449"/>
            <a:ext cx="12306300" cy="6478657"/>
          </a:xfrm>
        </p:spPr>
      </p:pic>
    </p:spTree>
    <p:extLst>
      <p:ext uri="{BB962C8B-B14F-4D97-AF65-F5344CB8AC3E}">
        <p14:creationId xmlns:p14="http://schemas.microsoft.com/office/powerpoint/2010/main" val="2432869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ildobjekt 27">
            <a:extLst>
              <a:ext uri="{FF2B5EF4-FFF2-40B4-BE49-F238E27FC236}">
                <a16:creationId xmlns:a16="http://schemas.microsoft.com/office/drawing/2014/main" id="{05FB6BE4-A6EF-47F2-9931-F2BE956F41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490" y="2296886"/>
            <a:ext cx="11950118" cy="4593260"/>
          </a:xfrm>
          <a:prstGeom prst="rect">
            <a:avLst/>
          </a:prstGeom>
        </p:spPr>
      </p:pic>
      <p:sp>
        <p:nvSpPr>
          <p:cNvPr id="2" name="Rubrik 1">
            <a:extLst>
              <a:ext uri="{FF2B5EF4-FFF2-40B4-BE49-F238E27FC236}">
                <a16:creationId xmlns:a16="http://schemas.microsoft.com/office/drawing/2014/main" id="{0E0C0F82-0921-428E-BC18-2805DBE1600F}"/>
              </a:ext>
            </a:extLst>
          </p:cNvPr>
          <p:cNvSpPr>
            <a:spLocks noGrp="1"/>
          </p:cNvSpPr>
          <p:nvPr>
            <p:ph type="title"/>
          </p:nvPr>
        </p:nvSpPr>
        <p:spPr>
          <a:xfrm>
            <a:off x="363984" y="266948"/>
            <a:ext cx="8592841" cy="714501"/>
          </a:xfrm>
        </p:spPr>
        <p:txBody>
          <a:bodyPr/>
          <a:lstStyle/>
          <a:p>
            <a:r>
              <a:rPr lang="sv-SE" dirty="0"/>
              <a:t>Vägen till ett Handslag – </a:t>
            </a:r>
            <a:br>
              <a:rPr lang="sv-SE" dirty="0"/>
            </a:br>
            <a:r>
              <a:rPr lang="sv-SE" dirty="0"/>
              <a:t>en gemensam arbetsplan</a:t>
            </a:r>
            <a:endParaRPr lang="sv-SE" sz="1800" dirty="0"/>
          </a:p>
        </p:txBody>
      </p:sp>
      <p:sp>
        <p:nvSpPr>
          <p:cNvPr id="104" name="Rectangle 12">
            <a:extLst>
              <a:ext uri="{FF2B5EF4-FFF2-40B4-BE49-F238E27FC236}">
                <a16:creationId xmlns:a16="http://schemas.microsoft.com/office/drawing/2014/main" id="{84CC4F78-D805-4EE1-9E50-3964AB5CDC35}"/>
              </a:ext>
            </a:extLst>
          </p:cNvPr>
          <p:cNvSpPr/>
          <p:nvPr/>
        </p:nvSpPr>
        <p:spPr>
          <a:xfrm>
            <a:off x="432576" y="2063545"/>
            <a:ext cx="2158224" cy="62260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sv-SE" sz="1100" b="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Nuläge </a:t>
            </a:r>
            <a:r>
              <a:rPr kumimoji="0" lang="sv-SE" sz="11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sv-SE" sz="1100" b="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sv-SE" sz="1100" b="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omfattande</a:t>
            </a:r>
            <a:r>
              <a:rPr lang="sv-SE" sz="1100" dirty="0">
                <a:solidFill>
                  <a:prstClr val="black"/>
                </a:solidFill>
                <a:latin typeface="Arial" panose="020B0604020202020204" pitchFamily="34" charset="0"/>
                <a:ea typeface="Calibri" panose="020F0502020204030204" pitchFamily="34" charset="0"/>
                <a:cs typeface="Times New Roman" panose="02020603050405020304" pitchFamily="18" charset="0"/>
              </a:rPr>
              <a:t> pågående utvecklingsarbete </a:t>
            </a:r>
            <a:r>
              <a:rPr kumimoji="0" lang="sv-SE" sz="1100" b="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kopplat till en fråga/utmaning</a:t>
            </a:r>
          </a:p>
        </p:txBody>
      </p:sp>
      <p:sp>
        <p:nvSpPr>
          <p:cNvPr id="26" name="Flowchart: Process 7">
            <a:extLst>
              <a:ext uri="{FF2B5EF4-FFF2-40B4-BE49-F238E27FC236}">
                <a16:creationId xmlns:a16="http://schemas.microsoft.com/office/drawing/2014/main" id="{5E652B13-D847-440A-B373-4BE976776B89}"/>
              </a:ext>
              <a:ext uri="{C183D7F6-B498-43B3-948B-1728B52AA6E4}">
                <adec:decorative xmlns:adec="http://schemas.microsoft.com/office/drawing/2017/decorative" val="1"/>
              </a:ext>
            </a:extLst>
          </p:cNvPr>
          <p:cNvSpPr/>
          <p:nvPr/>
        </p:nvSpPr>
        <p:spPr>
          <a:xfrm>
            <a:off x="495963" y="2919492"/>
            <a:ext cx="2348215" cy="3167206"/>
          </a:xfrm>
          <a:prstGeom prst="flowChartProcess">
            <a:avLst/>
          </a:prstGeom>
          <a:solidFill>
            <a:schemeClr val="bg1"/>
          </a:solidFill>
          <a:ln w="381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objekt 26" descr="I nuläget arbetar myndigheter, regioner/kommuner/näringsliv och civilsamhälle med att ta fram budskap, genomföra insatser och sprida kunskapsinsatser utan någon som helst struktur.">
            <a:extLst>
              <a:ext uri="{FF2B5EF4-FFF2-40B4-BE49-F238E27FC236}">
                <a16:creationId xmlns:a16="http://schemas.microsoft.com/office/drawing/2014/main" id="{4AA8DFBF-A53B-4679-8176-2EA9D43F9795}"/>
              </a:ext>
            </a:extLst>
          </p:cNvPr>
          <p:cNvPicPr>
            <a:picLocks noChangeAspect="1"/>
          </p:cNvPicPr>
          <p:nvPr/>
        </p:nvPicPr>
        <p:blipFill rotWithShape="1">
          <a:blip r:embed="rId4"/>
          <a:srcRect l="54864"/>
          <a:stretch/>
        </p:blipFill>
        <p:spPr>
          <a:xfrm>
            <a:off x="596836" y="3030217"/>
            <a:ext cx="2211160" cy="3101060"/>
          </a:xfrm>
          <a:prstGeom prst="rect">
            <a:avLst/>
          </a:prstGeom>
        </p:spPr>
      </p:pic>
      <p:grpSp>
        <p:nvGrpSpPr>
          <p:cNvPr id="5" name="Grupp 4" descr="Nuläget leder till Handslaget">
            <a:extLst>
              <a:ext uri="{FF2B5EF4-FFF2-40B4-BE49-F238E27FC236}">
                <a16:creationId xmlns:a16="http://schemas.microsoft.com/office/drawing/2014/main" id="{ABD612EF-2687-422E-AAE1-F4212E779A67}"/>
              </a:ext>
            </a:extLst>
          </p:cNvPr>
          <p:cNvGrpSpPr/>
          <p:nvPr/>
        </p:nvGrpSpPr>
        <p:grpSpPr>
          <a:xfrm>
            <a:off x="2896397" y="4178814"/>
            <a:ext cx="322304" cy="200993"/>
            <a:chOff x="5508073" y="2959787"/>
            <a:chExt cx="668632" cy="416968"/>
          </a:xfrm>
        </p:grpSpPr>
        <p:sp>
          <p:nvSpPr>
            <p:cNvPr id="57" name="Arrow: Chevron 108">
              <a:extLst>
                <a:ext uri="{FF2B5EF4-FFF2-40B4-BE49-F238E27FC236}">
                  <a16:creationId xmlns:a16="http://schemas.microsoft.com/office/drawing/2014/main" id="{63B36EB2-C7CE-48D0-8D70-871A7D7B1D4A}"/>
                </a:ext>
              </a:extLst>
            </p:cNvPr>
            <p:cNvSpPr/>
            <p:nvPr/>
          </p:nvSpPr>
          <p:spPr>
            <a:xfrm>
              <a:off x="5508073" y="2959788"/>
              <a:ext cx="415422" cy="41696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8" name="Arrow: Chevron 109">
              <a:extLst>
                <a:ext uri="{FF2B5EF4-FFF2-40B4-BE49-F238E27FC236}">
                  <a16:creationId xmlns:a16="http://schemas.microsoft.com/office/drawing/2014/main" id="{D1190583-96A4-4A79-AA22-CDD2C1503AFB}"/>
                </a:ext>
              </a:extLst>
            </p:cNvPr>
            <p:cNvSpPr/>
            <p:nvPr/>
          </p:nvSpPr>
          <p:spPr>
            <a:xfrm>
              <a:off x="5761283" y="2959787"/>
              <a:ext cx="415422" cy="41696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sp>
        <p:nvSpPr>
          <p:cNvPr id="105" name="Rectangle 135">
            <a:extLst>
              <a:ext uri="{FF2B5EF4-FFF2-40B4-BE49-F238E27FC236}">
                <a16:creationId xmlns:a16="http://schemas.microsoft.com/office/drawing/2014/main" id="{F072ACA8-9467-4D47-9784-2A5B67AE2317}"/>
              </a:ext>
            </a:extLst>
          </p:cNvPr>
          <p:cNvSpPr/>
          <p:nvPr/>
        </p:nvSpPr>
        <p:spPr>
          <a:xfrm>
            <a:off x="2875755" y="2076777"/>
            <a:ext cx="1789916" cy="62260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sv-SE" sz="1100" b="1" dirty="0">
                <a:solidFill>
                  <a:prstClr val="black"/>
                </a:solidFill>
                <a:latin typeface="Arial" panose="020B0604020202020204" pitchFamily="34" charset="0"/>
                <a:ea typeface="Calibri" panose="020F0502020204030204" pitchFamily="34" charset="0"/>
                <a:cs typeface="Times New Roman" panose="02020603050405020304" pitchFamily="18" charset="0"/>
              </a:rPr>
              <a:t>Möten </a:t>
            </a:r>
            <a:r>
              <a:rPr lang="sv-SE" sz="11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r>
              <a:rPr lang="sv-SE" sz="11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kumimoji="0" lang="sv-SE" sz="1100" b="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inom ramen för delarenan för att komma fram till ett Handslag</a:t>
            </a:r>
          </a:p>
        </p:txBody>
      </p:sp>
      <p:grpSp>
        <p:nvGrpSpPr>
          <p:cNvPr id="6" name="Grupp 5" descr="Symboler för möten">
            <a:extLst>
              <a:ext uri="{FF2B5EF4-FFF2-40B4-BE49-F238E27FC236}">
                <a16:creationId xmlns:a16="http://schemas.microsoft.com/office/drawing/2014/main" id="{8277FCCA-1936-464B-BBAC-9D5CA8BD0975}"/>
              </a:ext>
            </a:extLst>
          </p:cNvPr>
          <p:cNvGrpSpPr/>
          <p:nvPr/>
        </p:nvGrpSpPr>
        <p:grpSpPr>
          <a:xfrm>
            <a:off x="3256700" y="2897338"/>
            <a:ext cx="1208487" cy="3233940"/>
            <a:chOff x="3225897" y="2693699"/>
            <a:chExt cx="1208487" cy="3661021"/>
          </a:xfrm>
        </p:grpSpPr>
        <p:sp>
          <p:nvSpPr>
            <p:cNvPr id="101" name="Flowchart: Process 144">
              <a:extLst>
                <a:ext uri="{FF2B5EF4-FFF2-40B4-BE49-F238E27FC236}">
                  <a16:creationId xmlns:a16="http://schemas.microsoft.com/office/drawing/2014/main" id="{437AE586-378F-49F7-B705-9CFD227BE306}"/>
                </a:ext>
              </a:extLst>
            </p:cNvPr>
            <p:cNvSpPr/>
            <p:nvPr/>
          </p:nvSpPr>
          <p:spPr>
            <a:xfrm>
              <a:off x="3225897" y="2700642"/>
              <a:ext cx="1208487" cy="3585474"/>
            </a:xfrm>
            <a:prstGeom prst="flowChartProcess">
              <a:avLst/>
            </a:prstGeom>
            <a:solidFill>
              <a:schemeClr val="bg1"/>
            </a:solidFill>
            <a:ln w="381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4" name="Grupp 93">
              <a:extLst>
                <a:ext uri="{FF2B5EF4-FFF2-40B4-BE49-F238E27FC236}">
                  <a16:creationId xmlns:a16="http://schemas.microsoft.com/office/drawing/2014/main" id="{9CDE28E9-E5D7-422C-B2B6-831C83CA32C8}"/>
                </a:ext>
              </a:extLst>
            </p:cNvPr>
            <p:cNvGrpSpPr/>
            <p:nvPr/>
          </p:nvGrpSpPr>
          <p:grpSpPr>
            <a:xfrm>
              <a:off x="3363583" y="2693699"/>
              <a:ext cx="865590" cy="3661021"/>
              <a:chOff x="3742091" y="1792407"/>
              <a:chExt cx="865590" cy="3661021"/>
            </a:xfrm>
          </p:grpSpPr>
          <p:pic>
            <p:nvPicPr>
              <p:cNvPr id="95" name="Graphic 134">
                <a:extLst>
                  <a:ext uri="{FF2B5EF4-FFF2-40B4-BE49-F238E27FC236}">
                    <a16:creationId xmlns:a16="http://schemas.microsoft.com/office/drawing/2014/main" id="{33CD1FB9-D626-4550-9288-F42A8A744E3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2091" y="1792407"/>
                <a:ext cx="865590" cy="865590"/>
              </a:xfrm>
              <a:prstGeom prst="rect">
                <a:avLst/>
              </a:prstGeom>
            </p:spPr>
          </p:pic>
          <p:pic>
            <p:nvPicPr>
              <p:cNvPr id="96" name="Graphic 140">
                <a:extLst>
                  <a:ext uri="{FF2B5EF4-FFF2-40B4-BE49-F238E27FC236}">
                    <a16:creationId xmlns:a16="http://schemas.microsoft.com/office/drawing/2014/main" id="{C8384723-7710-493B-A09D-9C031F9DF61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2091" y="2491265"/>
                <a:ext cx="865590" cy="865590"/>
              </a:xfrm>
              <a:prstGeom prst="rect">
                <a:avLst/>
              </a:prstGeom>
            </p:spPr>
          </p:pic>
          <p:pic>
            <p:nvPicPr>
              <p:cNvPr id="97" name="Graphic 141">
                <a:extLst>
                  <a:ext uri="{FF2B5EF4-FFF2-40B4-BE49-F238E27FC236}">
                    <a16:creationId xmlns:a16="http://schemas.microsoft.com/office/drawing/2014/main" id="{39BAB5D4-9A6C-47EC-93AC-6B8BD558029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2091" y="3190123"/>
                <a:ext cx="865590" cy="865590"/>
              </a:xfrm>
              <a:prstGeom prst="rect">
                <a:avLst/>
              </a:prstGeom>
            </p:spPr>
          </p:pic>
          <p:pic>
            <p:nvPicPr>
              <p:cNvPr id="98" name="Graphic 142">
                <a:extLst>
                  <a:ext uri="{FF2B5EF4-FFF2-40B4-BE49-F238E27FC236}">
                    <a16:creationId xmlns:a16="http://schemas.microsoft.com/office/drawing/2014/main" id="{90735F0B-DB11-4742-8DAE-E38B627CFBB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2091" y="3888981"/>
                <a:ext cx="865590" cy="865590"/>
              </a:xfrm>
              <a:prstGeom prst="rect">
                <a:avLst/>
              </a:prstGeom>
            </p:spPr>
          </p:pic>
          <p:pic>
            <p:nvPicPr>
              <p:cNvPr id="100" name="Graphic 143">
                <a:extLst>
                  <a:ext uri="{FF2B5EF4-FFF2-40B4-BE49-F238E27FC236}">
                    <a16:creationId xmlns:a16="http://schemas.microsoft.com/office/drawing/2014/main" id="{A0E0F8A0-4FA6-4374-B1D1-4ABD4B40F75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2091" y="4587838"/>
                <a:ext cx="865590" cy="865590"/>
              </a:xfrm>
              <a:prstGeom prst="rect">
                <a:avLst/>
              </a:prstGeom>
            </p:spPr>
          </p:pic>
        </p:grpSp>
      </p:grpSp>
      <p:sp>
        <p:nvSpPr>
          <p:cNvPr id="111" name="Rectangle 78">
            <a:extLst>
              <a:ext uri="{FF2B5EF4-FFF2-40B4-BE49-F238E27FC236}">
                <a16:creationId xmlns:a16="http://schemas.microsoft.com/office/drawing/2014/main" id="{6E0F9C14-FFB6-40E2-B636-78C725ACE3E6}"/>
              </a:ext>
            </a:extLst>
          </p:cNvPr>
          <p:cNvSpPr/>
          <p:nvPr/>
        </p:nvSpPr>
        <p:spPr>
          <a:xfrm>
            <a:off x="4710805" y="2105328"/>
            <a:ext cx="2476947" cy="62260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sv-SE" sz="1100" b="1" dirty="0">
                <a:solidFill>
                  <a:prstClr val="black"/>
                </a:solidFill>
                <a:latin typeface="Arial" panose="020B0604020202020204" pitchFamily="34" charset="0"/>
                <a:ea typeface="Calibri" panose="020F0502020204030204" pitchFamily="34" charset="0"/>
                <a:cs typeface="Times New Roman" panose="02020603050405020304" pitchFamily="18" charset="0"/>
              </a:rPr>
              <a:t>Handslag om en gemensam arbetsplan </a:t>
            </a:r>
            <a:r>
              <a:rPr lang="sv-SE" sz="1100" dirty="0">
                <a:solidFill>
                  <a:prstClr val="black"/>
                </a:solidFill>
                <a:latin typeface="Arial" panose="020B0604020202020204" pitchFamily="34" charset="0"/>
                <a:ea typeface="Calibri" panose="020F0502020204030204" pitchFamily="34" charset="0"/>
                <a:cs typeface="Times New Roman" panose="02020603050405020304" pitchFamily="18" charset="0"/>
              </a:rPr>
              <a:t>som </a:t>
            </a:r>
            <a:r>
              <a:rPr kumimoji="0" lang="sv-SE" sz="1100" b="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samlar utvecklings-kraften mot en gemensam målbild</a:t>
            </a:r>
          </a:p>
        </p:txBody>
      </p:sp>
      <p:grpSp>
        <p:nvGrpSpPr>
          <p:cNvPr id="120" name="Grupp 119" descr="Nuläget leder till Handslaget">
            <a:extLst>
              <a:ext uri="{FF2B5EF4-FFF2-40B4-BE49-F238E27FC236}">
                <a16:creationId xmlns:a16="http://schemas.microsoft.com/office/drawing/2014/main" id="{8603C21F-A3B5-4D7B-937D-31D865D3CB8F}"/>
              </a:ext>
            </a:extLst>
          </p:cNvPr>
          <p:cNvGrpSpPr/>
          <p:nvPr/>
        </p:nvGrpSpPr>
        <p:grpSpPr>
          <a:xfrm>
            <a:off x="4527205" y="4158617"/>
            <a:ext cx="322304" cy="200993"/>
            <a:chOff x="5508073" y="2959787"/>
            <a:chExt cx="668632" cy="416968"/>
          </a:xfrm>
        </p:grpSpPr>
        <p:sp>
          <p:nvSpPr>
            <p:cNvPr id="121" name="Arrow: Chevron 108">
              <a:extLst>
                <a:ext uri="{FF2B5EF4-FFF2-40B4-BE49-F238E27FC236}">
                  <a16:creationId xmlns:a16="http://schemas.microsoft.com/office/drawing/2014/main" id="{21C2C02F-071A-4A55-B0E4-6B04BD8C2FDA}"/>
                </a:ext>
              </a:extLst>
            </p:cNvPr>
            <p:cNvSpPr/>
            <p:nvPr/>
          </p:nvSpPr>
          <p:spPr>
            <a:xfrm>
              <a:off x="5508073" y="2959788"/>
              <a:ext cx="415422" cy="41696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22" name="Arrow: Chevron 109">
              <a:extLst>
                <a:ext uri="{FF2B5EF4-FFF2-40B4-BE49-F238E27FC236}">
                  <a16:creationId xmlns:a16="http://schemas.microsoft.com/office/drawing/2014/main" id="{86BAAD69-0690-421B-9E3F-72277FE28353}"/>
                </a:ext>
              </a:extLst>
            </p:cNvPr>
            <p:cNvSpPr/>
            <p:nvPr/>
          </p:nvSpPr>
          <p:spPr>
            <a:xfrm>
              <a:off x="5761283" y="2959787"/>
              <a:ext cx="415422" cy="41696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pic>
        <p:nvPicPr>
          <p:cNvPr id="115" name="Picture 7" descr="Handslagsdokument">
            <a:extLst>
              <a:ext uri="{FF2B5EF4-FFF2-40B4-BE49-F238E27FC236}">
                <a16:creationId xmlns:a16="http://schemas.microsoft.com/office/drawing/2014/main" id="{F68EF992-A690-49DD-9E47-EBF57C92637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72000" y="3077100"/>
            <a:ext cx="1751759" cy="2482578"/>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123" name="Grupp 122" descr="vilket leder till">
            <a:extLst>
              <a:ext uri="{FF2B5EF4-FFF2-40B4-BE49-F238E27FC236}">
                <a16:creationId xmlns:a16="http://schemas.microsoft.com/office/drawing/2014/main" id="{7C7AF898-1A32-43F3-A2E4-9F72FA23EE39}"/>
              </a:ext>
            </a:extLst>
          </p:cNvPr>
          <p:cNvGrpSpPr/>
          <p:nvPr/>
        </p:nvGrpSpPr>
        <p:grpSpPr>
          <a:xfrm>
            <a:off x="6826360" y="4104231"/>
            <a:ext cx="322304" cy="200993"/>
            <a:chOff x="5508073" y="2959787"/>
            <a:chExt cx="668632" cy="416968"/>
          </a:xfrm>
        </p:grpSpPr>
        <p:sp>
          <p:nvSpPr>
            <p:cNvPr id="124" name="Arrow: Chevron 108">
              <a:extLst>
                <a:ext uri="{FF2B5EF4-FFF2-40B4-BE49-F238E27FC236}">
                  <a16:creationId xmlns:a16="http://schemas.microsoft.com/office/drawing/2014/main" id="{DF5BA524-423D-4843-B4A4-8AF68552A016}"/>
                </a:ext>
              </a:extLst>
            </p:cNvPr>
            <p:cNvSpPr/>
            <p:nvPr/>
          </p:nvSpPr>
          <p:spPr>
            <a:xfrm>
              <a:off x="5508073" y="2959788"/>
              <a:ext cx="415422" cy="41696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25" name="Arrow: Chevron 109">
              <a:extLst>
                <a:ext uri="{FF2B5EF4-FFF2-40B4-BE49-F238E27FC236}">
                  <a16:creationId xmlns:a16="http://schemas.microsoft.com/office/drawing/2014/main" id="{63DED8A9-8C5B-464A-9253-AC21F9B5E3EE}"/>
                </a:ext>
              </a:extLst>
            </p:cNvPr>
            <p:cNvSpPr/>
            <p:nvPr/>
          </p:nvSpPr>
          <p:spPr>
            <a:xfrm>
              <a:off x="5761283" y="2959787"/>
              <a:ext cx="415422" cy="41696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sp>
        <p:nvSpPr>
          <p:cNvPr id="126" name="Rectangle 136">
            <a:extLst>
              <a:ext uri="{FF2B5EF4-FFF2-40B4-BE49-F238E27FC236}">
                <a16:creationId xmlns:a16="http://schemas.microsoft.com/office/drawing/2014/main" id="{AF926635-36BC-4B6E-8169-FA342D2ADF99}"/>
              </a:ext>
            </a:extLst>
          </p:cNvPr>
          <p:cNvSpPr/>
          <p:nvPr/>
        </p:nvSpPr>
        <p:spPr>
          <a:xfrm>
            <a:off x="7089469" y="2118545"/>
            <a:ext cx="3134181" cy="62260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sv-SE" sz="11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Aktiviteter och initiativ </a:t>
            </a:r>
            <a:r>
              <a:rPr lang="sv-SE" sz="11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r>
              <a:rPr lang="sv-SE" sz="11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br>
              <a:rPr lang="sv-SE" sz="1100" b="1" dirty="0">
                <a:solidFill>
                  <a:prstClr val="black"/>
                </a:solidFill>
                <a:latin typeface="Arial" panose="020B0604020202020204" pitchFamily="34" charset="0"/>
                <a:ea typeface="Calibri" panose="020F0502020204030204" pitchFamily="34" charset="0"/>
                <a:cs typeface="Times New Roman" panose="02020603050405020304" pitchFamily="18" charset="0"/>
              </a:rPr>
            </a:br>
            <a:r>
              <a:rPr kumimoji="0" lang="sv-SE" sz="1100" b="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genomförande av den </a:t>
            </a:r>
            <a:br>
              <a:rPr kumimoji="0" lang="sv-SE" sz="1100" b="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sv-SE" sz="1100" b="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gemensamma arbetsplanen</a:t>
            </a:r>
          </a:p>
        </p:txBody>
      </p:sp>
      <p:grpSp>
        <p:nvGrpSpPr>
          <p:cNvPr id="3" name="Grupp 2">
            <a:extLst>
              <a:ext uri="{FF2B5EF4-FFF2-40B4-BE49-F238E27FC236}">
                <a16:creationId xmlns:a16="http://schemas.microsoft.com/office/drawing/2014/main" id="{D34B5539-46C8-44FF-A698-E3CB5C53EEF8}"/>
              </a:ext>
              <a:ext uri="{C183D7F6-B498-43B3-948B-1728B52AA6E4}">
                <adec:decorative xmlns:adec="http://schemas.microsoft.com/office/drawing/2017/decorative" val="1"/>
              </a:ext>
            </a:extLst>
          </p:cNvPr>
          <p:cNvGrpSpPr/>
          <p:nvPr/>
        </p:nvGrpSpPr>
        <p:grpSpPr>
          <a:xfrm>
            <a:off x="7944889" y="206635"/>
            <a:ext cx="180622" cy="744300"/>
            <a:chOff x="7535314" y="206635"/>
            <a:chExt cx="180622" cy="744300"/>
          </a:xfrm>
        </p:grpSpPr>
        <p:sp>
          <p:nvSpPr>
            <p:cNvPr id="31" name="Rectangle 41">
              <a:extLst>
                <a:ext uri="{FF2B5EF4-FFF2-40B4-BE49-F238E27FC236}">
                  <a16:creationId xmlns:a16="http://schemas.microsoft.com/office/drawing/2014/main" id="{7841AE3F-1F78-4779-A82B-6F90D60E3587}"/>
                </a:ext>
                <a:ext uri="{C183D7F6-B498-43B3-948B-1728B52AA6E4}">
                  <adec:decorative xmlns:adec="http://schemas.microsoft.com/office/drawing/2017/decorative" val="1"/>
                </a:ext>
              </a:extLst>
            </p:cNvPr>
            <p:cNvSpPr/>
            <p:nvPr/>
          </p:nvSpPr>
          <p:spPr>
            <a:xfrm>
              <a:off x="7535314" y="206635"/>
              <a:ext cx="180622"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2" name="Rectangle 42">
              <a:extLst>
                <a:ext uri="{FF2B5EF4-FFF2-40B4-BE49-F238E27FC236}">
                  <a16:creationId xmlns:a16="http://schemas.microsoft.com/office/drawing/2014/main" id="{2E0684B8-1E89-4C01-A5FF-E290F43C6BF0}"/>
                </a:ext>
                <a:ext uri="{C183D7F6-B498-43B3-948B-1728B52AA6E4}">
                  <adec:decorative xmlns:adec="http://schemas.microsoft.com/office/drawing/2017/decorative" val="1"/>
                </a:ext>
              </a:extLst>
            </p:cNvPr>
            <p:cNvSpPr/>
            <p:nvPr/>
          </p:nvSpPr>
          <p:spPr>
            <a:xfrm>
              <a:off x="7535314" y="617317"/>
              <a:ext cx="180622" cy="144000"/>
            </a:xfrm>
            <a:prstGeom prst="rect">
              <a:avLst/>
            </a:prstGeom>
            <a:solidFill>
              <a:srgbClr val="0E7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ctangle 46">
              <a:extLst>
                <a:ext uri="{FF2B5EF4-FFF2-40B4-BE49-F238E27FC236}">
                  <a16:creationId xmlns:a16="http://schemas.microsoft.com/office/drawing/2014/main" id="{56D553AA-82BB-41DC-8604-29C48A3CCA1F}"/>
                </a:ext>
                <a:ext uri="{C183D7F6-B498-43B3-948B-1728B52AA6E4}">
                  <adec:decorative xmlns:adec="http://schemas.microsoft.com/office/drawing/2017/decorative" val="1"/>
                </a:ext>
              </a:extLst>
            </p:cNvPr>
            <p:cNvSpPr/>
            <p:nvPr/>
          </p:nvSpPr>
          <p:spPr>
            <a:xfrm>
              <a:off x="7535314" y="421373"/>
              <a:ext cx="180622"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ctangle 48">
              <a:extLst>
                <a:ext uri="{FF2B5EF4-FFF2-40B4-BE49-F238E27FC236}">
                  <a16:creationId xmlns:a16="http://schemas.microsoft.com/office/drawing/2014/main" id="{82830C26-5060-4331-8127-D3320F47A7CB}"/>
                </a:ext>
                <a:ext uri="{C183D7F6-B498-43B3-948B-1728B52AA6E4}">
                  <adec:decorative xmlns:adec="http://schemas.microsoft.com/office/drawing/2017/decorative" val="1"/>
                </a:ext>
              </a:extLst>
            </p:cNvPr>
            <p:cNvSpPr/>
            <p:nvPr/>
          </p:nvSpPr>
          <p:spPr>
            <a:xfrm>
              <a:off x="7535314" y="806935"/>
              <a:ext cx="180622" cy="144000"/>
            </a:xfrm>
            <a:prstGeom prst="rect">
              <a:avLst/>
            </a:prstGeom>
            <a:solidFill>
              <a:srgbClr val="73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6" name="TextBox 44">
            <a:extLst>
              <a:ext uri="{FF2B5EF4-FFF2-40B4-BE49-F238E27FC236}">
                <a16:creationId xmlns:a16="http://schemas.microsoft.com/office/drawing/2014/main" id="{BDCF5207-BC1A-4430-8D7C-E0593C7C0F1B}"/>
              </a:ext>
              <a:ext uri="{C183D7F6-B498-43B3-948B-1728B52AA6E4}">
                <adec:decorative xmlns:adec="http://schemas.microsoft.com/office/drawing/2017/decorative" val="1"/>
              </a:ext>
            </a:extLst>
          </p:cNvPr>
          <p:cNvSpPr txBox="1"/>
          <p:nvPr/>
        </p:nvSpPr>
        <p:spPr>
          <a:xfrm>
            <a:off x="8125511" y="144374"/>
            <a:ext cx="1432169" cy="276999"/>
          </a:xfrm>
          <a:prstGeom prst="rect">
            <a:avLst/>
          </a:prstGeom>
          <a:noFill/>
        </p:spPr>
        <p:txBody>
          <a:bodyPr wrap="square" rtlCol="0">
            <a:spAutoFit/>
          </a:bodyPr>
          <a:lstStyle/>
          <a:p>
            <a:r>
              <a:rPr lang="sv-SE" sz="1200" dirty="0"/>
              <a:t>Myndigheter</a:t>
            </a:r>
          </a:p>
        </p:txBody>
      </p:sp>
      <p:sp>
        <p:nvSpPr>
          <p:cNvPr id="37" name="TextBox 45">
            <a:extLst>
              <a:ext uri="{FF2B5EF4-FFF2-40B4-BE49-F238E27FC236}">
                <a16:creationId xmlns:a16="http://schemas.microsoft.com/office/drawing/2014/main" id="{30DBD13A-E0F5-47F7-B651-E2E3D54248D2}"/>
              </a:ext>
              <a:ext uri="{C183D7F6-B498-43B3-948B-1728B52AA6E4}">
                <adec:decorative xmlns:adec="http://schemas.microsoft.com/office/drawing/2017/decorative" val="1"/>
              </a:ext>
            </a:extLst>
          </p:cNvPr>
          <p:cNvSpPr txBox="1"/>
          <p:nvPr/>
        </p:nvSpPr>
        <p:spPr>
          <a:xfrm>
            <a:off x="8125511" y="532394"/>
            <a:ext cx="1432169" cy="276999"/>
          </a:xfrm>
          <a:prstGeom prst="rect">
            <a:avLst/>
          </a:prstGeom>
          <a:noFill/>
        </p:spPr>
        <p:txBody>
          <a:bodyPr wrap="square" rtlCol="0">
            <a:spAutoFit/>
          </a:bodyPr>
          <a:lstStyle/>
          <a:p>
            <a:r>
              <a:rPr lang="sv-SE" sz="1200"/>
              <a:t>Näringsliv</a:t>
            </a:r>
          </a:p>
        </p:txBody>
      </p:sp>
      <p:sp>
        <p:nvSpPr>
          <p:cNvPr id="38" name="TextBox 47">
            <a:extLst>
              <a:ext uri="{FF2B5EF4-FFF2-40B4-BE49-F238E27FC236}">
                <a16:creationId xmlns:a16="http://schemas.microsoft.com/office/drawing/2014/main" id="{C761AB5A-204A-4587-8109-4BF094D4BFAA}"/>
              </a:ext>
              <a:ext uri="{C183D7F6-B498-43B3-948B-1728B52AA6E4}">
                <adec:decorative xmlns:adec="http://schemas.microsoft.com/office/drawing/2017/decorative" val="1"/>
              </a:ext>
            </a:extLst>
          </p:cNvPr>
          <p:cNvSpPr txBox="1"/>
          <p:nvPr/>
        </p:nvSpPr>
        <p:spPr>
          <a:xfrm>
            <a:off x="8125511" y="347823"/>
            <a:ext cx="1631886" cy="276999"/>
          </a:xfrm>
          <a:prstGeom prst="rect">
            <a:avLst/>
          </a:prstGeom>
          <a:noFill/>
        </p:spPr>
        <p:txBody>
          <a:bodyPr wrap="square" rtlCol="0">
            <a:spAutoFit/>
          </a:bodyPr>
          <a:lstStyle/>
          <a:p>
            <a:r>
              <a:rPr lang="sv-SE" sz="1200" dirty="0"/>
              <a:t>Regioner/kommuner</a:t>
            </a:r>
          </a:p>
        </p:txBody>
      </p:sp>
      <p:sp>
        <p:nvSpPr>
          <p:cNvPr id="39" name="TextBox 49">
            <a:extLst>
              <a:ext uri="{FF2B5EF4-FFF2-40B4-BE49-F238E27FC236}">
                <a16:creationId xmlns:a16="http://schemas.microsoft.com/office/drawing/2014/main" id="{873B7FB3-4175-4DA8-A900-1639D5FBA907}"/>
              </a:ext>
              <a:ext uri="{C183D7F6-B498-43B3-948B-1728B52AA6E4}">
                <adec:decorative xmlns:adec="http://schemas.microsoft.com/office/drawing/2017/decorative" val="1"/>
              </a:ext>
            </a:extLst>
          </p:cNvPr>
          <p:cNvSpPr txBox="1"/>
          <p:nvPr/>
        </p:nvSpPr>
        <p:spPr>
          <a:xfrm>
            <a:off x="8125511" y="722012"/>
            <a:ext cx="1432169" cy="276999"/>
          </a:xfrm>
          <a:prstGeom prst="rect">
            <a:avLst/>
          </a:prstGeom>
          <a:noFill/>
        </p:spPr>
        <p:txBody>
          <a:bodyPr wrap="square" rtlCol="0">
            <a:spAutoFit/>
          </a:bodyPr>
          <a:lstStyle/>
          <a:p>
            <a:r>
              <a:rPr lang="sv-SE" sz="1200"/>
              <a:t>Civilsamhälle</a:t>
            </a:r>
          </a:p>
        </p:txBody>
      </p:sp>
      <p:grpSp>
        <p:nvGrpSpPr>
          <p:cNvPr id="4" name="Grupp 3">
            <a:extLst>
              <a:ext uri="{FF2B5EF4-FFF2-40B4-BE49-F238E27FC236}">
                <a16:creationId xmlns:a16="http://schemas.microsoft.com/office/drawing/2014/main" id="{69F446C9-66A2-474B-A427-DBCFAA6F4B70}"/>
              </a:ext>
              <a:ext uri="{C183D7F6-B498-43B3-948B-1728B52AA6E4}">
                <adec:decorative xmlns:adec="http://schemas.microsoft.com/office/drawing/2017/decorative" val="1"/>
              </a:ext>
            </a:extLst>
          </p:cNvPr>
          <p:cNvGrpSpPr/>
          <p:nvPr/>
        </p:nvGrpSpPr>
        <p:grpSpPr>
          <a:xfrm>
            <a:off x="9579850" y="37472"/>
            <a:ext cx="2625084" cy="966638"/>
            <a:chOff x="9170275" y="37472"/>
            <a:chExt cx="2625084" cy="966638"/>
          </a:xfrm>
        </p:grpSpPr>
        <p:sp>
          <p:nvSpPr>
            <p:cNvPr id="50" name="TextBox 37">
              <a:extLst>
                <a:ext uri="{FF2B5EF4-FFF2-40B4-BE49-F238E27FC236}">
                  <a16:creationId xmlns:a16="http://schemas.microsoft.com/office/drawing/2014/main" id="{590F1F77-35B0-4B00-A813-BC9995FC6317}"/>
                </a:ext>
                <a:ext uri="{C183D7F6-B498-43B3-948B-1728B52AA6E4}">
                  <adec:decorative xmlns:adec="http://schemas.microsoft.com/office/drawing/2017/decorative" val="1"/>
                </a:ext>
              </a:extLst>
            </p:cNvPr>
            <p:cNvSpPr txBox="1"/>
            <p:nvPr/>
          </p:nvSpPr>
          <p:spPr>
            <a:xfrm>
              <a:off x="9516205" y="171028"/>
              <a:ext cx="2279154" cy="276999"/>
            </a:xfrm>
            <a:prstGeom prst="rect">
              <a:avLst/>
            </a:prstGeom>
            <a:noFill/>
          </p:spPr>
          <p:txBody>
            <a:bodyPr wrap="square" rtlCol="0">
              <a:spAutoFit/>
            </a:bodyPr>
            <a:lstStyle/>
            <a:p>
              <a:r>
                <a:rPr lang="sv-SE" sz="1200" dirty="0"/>
                <a:t>Ta fram kunskap</a:t>
              </a:r>
            </a:p>
          </p:txBody>
        </p:sp>
        <p:sp>
          <p:nvSpPr>
            <p:cNvPr id="51" name="TextBox 38">
              <a:extLst>
                <a:ext uri="{FF2B5EF4-FFF2-40B4-BE49-F238E27FC236}">
                  <a16:creationId xmlns:a16="http://schemas.microsoft.com/office/drawing/2014/main" id="{27E0129F-F708-4128-BE02-73C30355D5FD}"/>
                </a:ext>
                <a:ext uri="{C183D7F6-B498-43B3-948B-1728B52AA6E4}">
                  <adec:decorative xmlns:adec="http://schemas.microsoft.com/office/drawing/2017/decorative" val="1"/>
                </a:ext>
              </a:extLst>
            </p:cNvPr>
            <p:cNvSpPr txBox="1"/>
            <p:nvPr/>
          </p:nvSpPr>
          <p:spPr>
            <a:xfrm>
              <a:off x="9516204" y="436225"/>
              <a:ext cx="2279155" cy="276999"/>
            </a:xfrm>
            <a:prstGeom prst="rect">
              <a:avLst/>
            </a:prstGeom>
            <a:noFill/>
          </p:spPr>
          <p:txBody>
            <a:bodyPr wrap="square" rtlCol="0">
              <a:spAutoFit/>
            </a:bodyPr>
            <a:lstStyle/>
            <a:p>
              <a:r>
                <a:rPr lang="sv-SE" sz="1200" dirty="0"/>
                <a:t>Genomföra/testa insatser</a:t>
              </a:r>
            </a:p>
          </p:txBody>
        </p:sp>
        <p:sp>
          <p:nvSpPr>
            <p:cNvPr id="52" name="TextBox 40">
              <a:extLst>
                <a:ext uri="{FF2B5EF4-FFF2-40B4-BE49-F238E27FC236}">
                  <a16:creationId xmlns:a16="http://schemas.microsoft.com/office/drawing/2014/main" id="{318EAFE2-DA7F-4540-B227-6408D64C03B0}"/>
                </a:ext>
                <a:ext uri="{C183D7F6-B498-43B3-948B-1728B52AA6E4}">
                  <adec:decorative xmlns:adec="http://schemas.microsoft.com/office/drawing/2017/decorative" val="1"/>
                </a:ext>
              </a:extLst>
            </p:cNvPr>
            <p:cNvSpPr txBox="1"/>
            <p:nvPr/>
          </p:nvSpPr>
          <p:spPr>
            <a:xfrm>
              <a:off x="9516204" y="727111"/>
              <a:ext cx="2279155" cy="276999"/>
            </a:xfrm>
            <a:prstGeom prst="rect">
              <a:avLst/>
            </a:prstGeom>
            <a:noFill/>
          </p:spPr>
          <p:txBody>
            <a:bodyPr wrap="square" rtlCol="0">
              <a:spAutoFit/>
            </a:bodyPr>
            <a:lstStyle/>
            <a:p>
              <a:r>
                <a:rPr lang="sv-SE" sz="1200"/>
                <a:t>Spridning av kunskap/insatser</a:t>
              </a:r>
            </a:p>
          </p:txBody>
        </p:sp>
        <p:pic>
          <p:nvPicPr>
            <p:cNvPr id="53" name="Picture 94">
              <a:extLst>
                <a:ext uri="{FF2B5EF4-FFF2-40B4-BE49-F238E27FC236}">
                  <a16:creationId xmlns:a16="http://schemas.microsoft.com/office/drawing/2014/main" id="{B10E0DB8-8516-4AC9-995F-A2C8ECF12CA5}"/>
                </a:ext>
                <a:ext uri="{C183D7F6-B498-43B3-948B-1728B52AA6E4}">
                  <adec:decorative xmlns:adec="http://schemas.microsoft.com/office/drawing/2017/decorative" val="1"/>
                </a:ext>
              </a:extLst>
            </p:cNvPr>
            <p:cNvPicPr>
              <a:picLocks noChangeAspect="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270024" y="757932"/>
              <a:ext cx="212311" cy="212311"/>
            </a:xfrm>
            <a:prstGeom prst="rect">
              <a:avLst/>
            </a:prstGeom>
          </p:spPr>
        </p:pic>
        <p:pic>
          <p:nvPicPr>
            <p:cNvPr id="54" name="Picture 95">
              <a:extLst>
                <a:ext uri="{FF2B5EF4-FFF2-40B4-BE49-F238E27FC236}">
                  <a16:creationId xmlns:a16="http://schemas.microsoft.com/office/drawing/2014/main" id="{0F600F99-C6AB-42B0-8419-5B90DF1E5D0B}"/>
                </a:ext>
                <a:ext uri="{C183D7F6-B498-43B3-948B-1728B52AA6E4}">
                  <adec:decorative xmlns:adec="http://schemas.microsoft.com/office/drawing/2017/decorative" val="1"/>
                </a:ext>
              </a:extLst>
            </p:cNvPr>
            <p:cNvPicPr>
              <a:picLocks noChangeAspect="1"/>
            </p:cNvPicPr>
            <p:nvPr/>
          </p:nvPicPr>
          <p:blipFill rotWithShape="1">
            <a:blip r:embed="rId9"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9228697" y="443227"/>
              <a:ext cx="287506" cy="254250"/>
            </a:xfrm>
            <a:prstGeom prst="rect">
              <a:avLst/>
            </a:prstGeom>
          </p:spPr>
        </p:pic>
        <p:pic>
          <p:nvPicPr>
            <p:cNvPr id="55" name="Picture 96">
              <a:extLst>
                <a:ext uri="{FF2B5EF4-FFF2-40B4-BE49-F238E27FC236}">
                  <a16:creationId xmlns:a16="http://schemas.microsoft.com/office/drawing/2014/main" id="{5308D964-5654-4BF3-97B0-59B85857823E}"/>
                </a:ext>
                <a:ext uri="{C183D7F6-B498-43B3-948B-1728B52AA6E4}">
                  <adec:decorative xmlns:adec="http://schemas.microsoft.com/office/drawing/2017/decorative" val="1"/>
                </a:ext>
              </a:extLst>
            </p:cNvPr>
            <p:cNvPicPr>
              <a:picLocks noChangeAspect="1"/>
            </p:cNvPicPr>
            <p:nvPr/>
          </p:nvPicPr>
          <p:blipFill>
            <a:blip r:embed="rId10"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170275" y="37472"/>
              <a:ext cx="401737" cy="401737"/>
            </a:xfrm>
            <a:prstGeom prst="rect">
              <a:avLst/>
            </a:prstGeom>
          </p:spPr>
        </p:pic>
      </p:grpSp>
      <p:sp>
        <p:nvSpPr>
          <p:cNvPr id="69" name="Rectangle: Rounded Corners 215">
            <a:extLst>
              <a:ext uri="{FF2B5EF4-FFF2-40B4-BE49-F238E27FC236}">
                <a16:creationId xmlns:a16="http://schemas.microsoft.com/office/drawing/2014/main" id="{214FC684-861D-40F2-8D50-943422A9B29D}"/>
              </a:ext>
              <a:ext uri="{C183D7F6-B498-43B3-948B-1728B52AA6E4}">
                <adec:decorative xmlns:adec="http://schemas.microsoft.com/office/drawing/2017/decorative" val="1"/>
              </a:ext>
            </a:extLst>
          </p:cNvPr>
          <p:cNvSpPr/>
          <p:nvPr/>
        </p:nvSpPr>
        <p:spPr>
          <a:xfrm>
            <a:off x="7219507" y="2932858"/>
            <a:ext cx="1107437" cy="99703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descr="Myndigheter, civilsamhälle och näringsliv som tar fram kunskap.">
            <a:extLst>
              <a:ext uri="{FF2B5EF4-FFF2-40B4-BE49-F238E27FC236}">
                <a16:creationId xmlns:a16="http://schemas.microsoft.com/office/drawing/2014/main" id="{F2528BD5-6B34-47A7-AA11-F6C0473CFA9A}"/>
              </a:ext>
            </a:extLst>
          </p:cNvPr>
          <p:cNvGrpSpPr/>
          <p:nvPr/>
        </p:nvGrpSpPr>
        <p:grpSpPr>
          <a:xfrm>
            <a:off x="7285917" y="2915189"/>
            <a:ext cx="479490" cy="1111622"/>
            <a:chOff x="5639068" y="1459116"/>
            <a:chExt cx="479490" cy="1111622"/>
          </a:xfrm>
        </p:grpSpPr>
        <p:grpSp>
          <p:nvGrpSpPr>
            <p:cNvPr id="7" name="Grupp 6">
              <a:extLst>
                <a:ext uri="{FF2B5EF4-FFF2-40B4-BE49-F238E27FC236}">
                  <a16:creationId xmlns:a16="http://schemas.microsoft.com/office/drawing/2014/main" id="{93B14F52-2C32-411D-A809-098C4DB0F2CE}"/>
                </a:ext>
              </a:extLst>
            </p:cNvPr>
            <p:cNvGrpSpPr/>
            <p:nvPr/>
          </p:nvGrpSpPr>
          <p:grpSpPr>
            <a:xfrm>
              <a:off x="5639068" y="1801900"/>
              <a:ext cx="479490" cy="768838"/>
              <a:chOff x="5639068" y="1801900"/>
              <a:chExt cx="479490" cy="768838"/>
            </a:xfrm>
          </p:grpSpPr>
          <p:pic>
            <p:nvPicPr>
              <p:cNvPr id="71" name="Picture 216">
                <a:extLst>
                  <a:ext uri="{FF2B5EF4-FFF2-40B4-BE49-F238E27FC236}">
                    <a16:creationId xmlns:a16="http://schemas.microsoft.com/office/drawing/2014/main" id="{091101CF-58D6-46C5-8B52-CA6BD8124133}"/>
                  </a:ext>
                </a:extLst>
              </p:cNvPr>
              <p:cNvPicPr>
                <a:picLocks noChangeAspect="1"/>
              </p:cNvPicPr>
              <p:nvPr/>
            </p:nvPicPr>
            <p:blipFill>
              <a:blip r:embed="rId10" cstate="screen">
                <a:duotone>
                  <a:srgbClr val="5BA6C1">
                    <a:shade val="45000"/>
                    <a:satMod val="135000"/>
                  </a:srgbClr>
                  <a:prstClr val="white"/>
                </a:duotone>
                <a:extLst>
                  <a:ext uri="{28A0092B-C50C-407E-A947-70E740481C1C}">
                    <a14:useLocalDpi xmlns:a14="http://schemas.microsoft.com/office/drawing/2010/main"/>
                  </a:ext>
                </a:extLst>
              </a:blip>
              <a:stretch>
                <a:fillRect/>
              </a:stretch>
            </p:blipFill>
            <p:spPr>
              <a:xfrm>
                <a:off x="5651699" y="2103879"/>
                <a:ext cx="466859" cy="466859"/>
              </a:xfrm>
              <a:prstGeom prst="rect">
                <a:avLst/>
              </a:prstGeom>
            </p:spPr>
          </p:pic>
          <p:pic>
            <p:nvPicPr>
              <p:cNvPr id="72" name="Picture 218">
                <a:extLst>
                  <a:ext uri="{FF2B5EF4-FFF2-40B4-BE49-F238E27FC236}">
                    <a16:creationId xmlns:a16="http://schemas.microsoft.com/office/drawing/2014/main" id="{6DAAEF07-2D77-48EC-8BE2-7B9FC49E4CEE}"/>
                  </a:ext>
                </a:extLst>
              </p:cNvPr>
              <p:cNvPicPr>
                <a:picLocks noChangeAspect="1"/>
              </p:cNvPicPr>
              <p:nvPr/>
            </p:nvPicPr>
            <p:blipFill>
              <a:blip r:embed="rId10" cstate="screen">
                <a:duotone>
                  <a:srgbClr val="862B56">
                    <a:shade val="45000"/>
                    <a:satMod val="135000"/>
                  </a:srgbClr>
                  <a:prstClr val="white"/>
                </a:duotone>
                <a:extLst>
                  <a:ext uri="{28A0092B-C50C-407E-A947-70E740481C1C}">
                    <a14:useLocalDpi xmlns:a14="http://schemas.microsoft.com/office/drawing/2010/main"/>
                  </a:ext>
                </a:extLst>
              </a:blip>
              <a:stretch>
                <a:fillRect/>
              </a:stretch>
            </p:blipFill>
            <p:spPr>
              <a:xfrm>
                <a:off x="5639068" y="1801900"/>
                <a:ext cx="466859" cy="466859"/>
              </a:xfrm>
              <a:prstGeom prst="rect">
                <a:avLst/>
              </a:prstGeom>
            </p:spPr>
          </p:pic>
        </p:grpSp>
        <p:pic>
          <p:nvPicPr>
            <p:cNvPr id="76" name="Picture 217">
              <a:extLst>
                <a:ext uri="{FF2B5EF4-FFF2-40B4-BE49-F238E27FC236}">
                  <a16:creationId xmlns:a16="http://schemas.microsoft.com/office/drawing/2014/main" id="{58830E96-3647-46B2-B1C8-C209D3E17F2A}"/>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651699" y="1459116"/>
              <a:ext cx="466859" cy="466859"/>
            </a:xfrm>
            <a:prstGeom prst="rect">
              <a:avLst/>
            </a:prstGeom>
          </p:spPr>
        </p:pic>
      </p:grpSp>
      <p:grpSp>
        <p:nvGrpSpPr>
          <p:cNvPr id="9" name="Grupp 8" descr="Civilsamhälle och regioner/kommuner som genomför insatser.">
            <a:extLst>
              <a:ext uri="{FF2B5EF4-FFF2-40B4-BE49-F238E27FC236}">
                <a16:creationId xmlns:a16="http://schemas.microsoft.com/office/drawing/2014/main" id="{B2E2E57B-BFDD-441A-9843-8E3E4AB8E37E}"/>
              </a:ext>
            </a:extLst>
          </p:cNvPr>
          <p:cNvGrpSpPr/>
          <p:nvPr/>
        </p:nvGrpSpPr>
        <p:grpSpPr>
          <a:xfrm>
            <a:off x="7914606" y="3159989"/>
            <a:ext cx="296438" cy="566463"/>
            <a:chOff x="6242429" y="61272"/>
            <a:chExt cx="296438" cy="566463"/>
          </a:xfrm>
        </p:grpSpPr>
        <p:pic>
          <p:nvPicPr>
            <p:cNvPr id="74" name="Picture 220">
              <a:extLst>
                <a:ext uri="{FF2B5EF4-FFF2-40B4-BE49-F238E27FC236}">
                  <a16:creationId xmlns:a16="http://schemas.microsoft.com/office/drawing/2014/main" id="{7285230B-D026-4946-A93B-0F46BC430F1E}"/>
                </a:ext>
              </a:extLst>
            </p:cNvPr>
            <p:cNvPicPr>
              <a:picLocks noChangeAspect="1"/>
            </p:cNvPicPr>
            <p:nvPr/>
          </p:nvPicPr>
          <p:blipFill rotWithShape="1">
            <a:blip r:embed="rId9" cstate="screen">
              <a:duotone>
                <a:srgbClr val="862B56">
                  <a:shade val="45000"/>
                  <a:satMod val="135000"/>
                </a:srgbClr>
                <a:prstClr val="white"/>
              </a:duotone>
              <a:extLst>
                <a:ext uri="{28A0092B-C50C-407E-A947-70E740481C1C}">
                  <a14:useLocalDpi xmlns:a14="http://schemas.microsoft.com/office/drawing/2010/main"/>
                </a:ext>
              </a:extLst>
            </a:blip>
            <a:srcRect/>
            <a:stretch/>
          </p:blipFill>
          <p:spPr>
            <a:xfrm>
              <a:off x="6242429" y="61272"/>
              <a:ext cx="287506" cy="254250"/>
            </a:xfrm>
            <a:prstGeom prst="rect">
              <a:avLst/>
            </a:prstGeom>
          </p:spPr>
        </p:pic>
        <p:pic>
          <p:nvPicPr>
            <p:cNvPr id="75" name="Picture 221">
              <a:extLst>
                <a:ext uri="{FF2B5EF4-FFF2-40B4-BE49-F238E27FC236}">
                  <a16:creationId xmlns:a16="http://schemas.microsoft.com/office/drawing/2014/main" id="{E064ABE9-41F8-4D94-B5EF-7F272145768F}"/>
                </a:ext>
              </a:extLst>
            </p:cNvPr>
            <p:cNvPicPr>
              <a:picLocks noChangeAspect="1"/>
            </p:cNvPicPr>
            <p:nvPr/>
          </p:nvPicPr>
          <p:blipFill rotWithShape="1">
            <a:blip r:embed="rId9"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251361" y="373485"/>
              <a:ext cx="287506" cy="254250"/>
            </a:xfrm>
            <a:prstGeom prst="rect">
              <a:avLst/>
            </a:prstGeom>
          </p:spPr>
        </p:pic>
      </p:grpSp>
      <p:sp>
        <p:nvSpPr>
          <p:cNvPr id="87" name="Rectangle: Rounded Corners 229">
            <a:extLst>
              <a:ext uri="{FF2B5EF4-FFF2-40B4-BE49-F238E27FC236}">
                <a16:creationId xmlns:a16="http://schemas.microsoft.com/office/drawing/2014/main" id="{4140E147-C53C-478A-A67A-A87F2D56F48E}"/>
              </a:ext>
              <a:ext uri="{C183D7F6-B498-43B3-948B-1728B52AA6E4}">
                <adec:decorative xmlns:adec="http://schemas.microsoft.com/office/drawing/2017/decorative" val="1"/>
              </a:ext>
            </a:extLst>
          </p:cNvPr>
          <p:cNvSpPr/>
          <p:nvPr/>
        </p:nvSpPr>
        <p:spPr>
          <a:xfrm>
            <a:off x="8431918" y="2935990"/>
            <a:ext cx="1465089" cy="99703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8" name="Grupp 87" descr="Näringsliv och civilsamhälle som genomför/testar insatser samt sprider kunskaper och insatser.">
            <a:extLst>
              <a:ext uri="{FF2B5EF4-FFF2-40B4-BE49-F238E27FC236}">
                <a16:creationId xmlns:a16="http://schemas.microsoft.com/office/drawing/2014/main" id="{22BBBBD4-2F0E-42EB-88B7-6791565E84D8}"/>
              </a:ext>
            </a:extLst>
          </p:cNvPr>
          <p:cNvGrpSpPr/>
          <p:nvPr/>
        </p:nvGrpSpPr>
        <p:grpSpPr>
          <a:xfrm>
            <a:off x="8498024" y="3208432"/>
            <a:ext cx="1294724" cy="628021"/>
            <a:chOff x="8671053" y="2381327"/>
            <a:chExt cx="1294724" cy="628021"/>
          </a:xfrm>
        </p:grpSpPr>
        <p:pic>
          <p:nvPicPr>
            <p:cNvPr id="99" name="Picture 231">
              <a:extLst>
                <a:ext uri="{FF2B5EF4-FFF2-40B4-BE49-F238E27FC236}">
                  <a16:creationId xmlns:a16="http://schemas.microsoft.com/office/drawing/2014/main" id="{82A320F9-1DDC-43C3-A909-D7857D2D009A}"/>
                </a:ext>
              </a:extLst>
            </p:cNvPr>
            <p:cNvPicPr>
              <a:picLocks noChangeAspect="1"/>
            </p:cNvPicPr>
            <p:nvPr/>
          </p:nvPicPr>
          <p:blipFill rotWithShape="1">
            <a:blip r:embed="rId9" cstate="screen">
              <a:duotone>
                <a:srgbClr val="862B56">
                  <a:shade val="45000"/>
                  <a:satMod val="135000"/>
                </a:srgbClr>
                <a:prstClr val="white"/>
              </a:duotone>
              <a:extLst>
                <a:ext uri="{28A0092B-C50C-407E-A947-70E740481C1C}">
                  <a14:useLocalDpi xmlns:a14="http://schemas.microsoft.com/office/drawing/2010/main"/>
                </a:ext>
              </a:extLst>
            </a:blip>
            <a:srcRect/>
            <a:stretch/>
          </p:blipFill>
          <p:spPr>
            <a:xfrm>
              <a:off x="8671053" y="2395348"/>
              <a:ext cx="287506" cy="254250"/>
            </a:xfrm>
            <a:prstGeom prst="rect">
              <a:avLst/>
            </a:prstGeom>
          </p:spPr>
        </p:pic>
        <p:pic>
          <p:nvPicPr>
            <p:cNvPr id="102" name="Picture 234">
              <a:extLst>
                <a:ext uri="{FF2B5EF4-FFF2-40B4-BE49-F238E27FC236}">
                  <a16:creationId xmlns:a16="http://schemas.microsoft.com/office/drawing/2014/main" id="{9C944758-495C-4754-A5AA-41C1BA078A53}"/>
                </a:ext>
              </a:extLst>
            </p:cNvPr>
            <p:cNvPicPr>
              <a:picLocks noChangeAspect="1"/>
            </p:cNvPicPr>
            <p:nvPr/>
          </p:nvPicPr>
          <p:blipFill>
            <a:blip r:embed="rId8" cstate="screen">
              <a:duotone>
                <a:srgbClr val="862B56">
                  <a:shade val="45000"/>
                  <a:satMod val="135000"/>
                </a:srgbClr>
                <a:prstClr val="white"/>
              </a:duotone>
              <a:extLst>
                <a:ext uri="{28A0092B-C50C-407E-A947-70E740481C1C}">
                  <a14:useLocalDpi xmlns:a14="http://schemas.microsoft.com/office/drawing/2010/main"/>
                </a:ext>
              </a:extLst>
            </a:blip>
            <a:stretch>
              <a:fillRect/>
            </a:stretch>
          </p:blipFill>
          <p:spPr>
            <a:xfrm>
              <a:off x="9036723" y="2381327"/>
              <a:ext cx="287506" cy="287506"/>
            </a:xfrm>
            <a:prstGeom prst="rect">
              <a:avLst/>
            </a:prstGeom>
          </p:spPr>
        </p:pic>
        <p:pic>
          <p:nvPicPr>
            <p:cNvPr id="103" name="Picture 235">
              <a:extLst>
                <a:ext uri="{FF2B5EF4-FFF2-40B4-BE49-F238E27FC236}">
                  <a16:creationId xmlns:a16="http://schemas.microsoft.com/office/drawing/2014/main" id="{8B34E4C2-C9B7-4EDB-8CAC-B2138A4EBF94}"/>
                </a:ext>
              </a:extLst>
            </p:cNvPr>
            <p:cNvPicPr>
              <a:picLocks noChangeAspect="1"/>
            </p:cNvPicPr>
            <p:nvPr/>
          </p:nvPicPr>
          <p:blipFill>
            <a:blip r:embed="rId8" cstate="screen">
              <a:duotone>
                <a:srgbClr val="5BA6C1">
                  <a:shade val="45000"/>
                  <a:satMod val="135000"/>
                </a:srgbClr>
                <a:prstClr val="white"/>
              </a:duotone>
              <a:extLst>
                <a:ext uri="{28A0092B-C50C-407E-A947-70E740481C1C}">
                  <a14:useLocalDpi xmlns:a14="http://schemas.microsoft.com/office/drawing/2010/main"/>
                </a:ext>
              </a:extLst>
            </a:blip>
            <a:stretch>
              <a:fillRect/>
            </a:stretch>
          </p:blipFill>
          <p:spPr>
            <a:xfrm>
              <a:off x="9046662" y="2721842"/>
              <a:ext cx="287506" cy="287506"/>
            </a:xfrm>
            <a:prstGeom prst="rect">
              <a:avLst/>
            </a:prstGeom>
          </p:spPr>
        </p:pic>
        <p:pic>
          <p:nvPicPr>
            <p:cNvPr id="106" name="Picture 236">
              <a:extLst>
                <a:ext uri="{FF2B5EF4-FFF2-40B4-BE49-F238E27FC236}">
                  <a16:creationId xmlns:a16="http://schemas.microsoft.com/office/drawing/2014/main" id="{D4B6AE8F-039D-4078-82A8-EF3A210E96AD}"/>
                </a:ext>
              </a:extLst>
            </p:cNvPr>
            <p:cNvPicPr>
              <a:picLocks noChangeAspect="1"/>
            </p:cNvPicPr>
            <p:nvPr/>
          </p:nvPicPr>
          <p:blipFill rotWithShape="1">
            <a:blip r:embed="rId9" cstate="screen">
              <a:duotone>
                <a:srgbClr val="5BA6C1">
                  <a:shade val="45000"/>
                  <a:satMod val="135000"/>
                </a:srgbClr>
                <a:prstClr val="white"/>
              </a:duotone>
              <a:extLst>
                <a:ext uri="{28A0092B-C50C-407E-A947-70E740481C1C}">
                  <a14:useLocalDpi xmlns:a14="http://schemas.microsoft.com/office/drawing/2010/main"/>
                </a:ext>
              </a:extLst>
            </a:blip>
            <a:srcRect/>
            <a:stretch/>
          </p:blipFill>
          <p:spPr>
            <a:xfrm>
              <a:off x="8687722" y="2749095"/>
              <a:ext cx="287506" cy="254250"/>
            </a:xfrm>
            <a:prstGeom prst="rect">
              <a:avLst/>
            </a:prstGeom>
          </p:spPr>
        </p:pic>
        <p:pic>
          <p:nvPicPr>
            <p:cNvPr id="107" name="Picture 237">
              <a:extLst>
                <a:ext uri="{FF2B5EF4-FFF2-40B4-BE49-F238E27FC236}">
                  <a16:creationId xmlns:a16="http://schemas.microsoft.com/office/drawing/2014/main" id="{6FC822C4-CE11-4687-9039-4CF085DBA265}"/>
                </a:ext>
              </a:extLst>
            </p:cNvPr>
            <p:cNvPicPr>
              <a:picLocks noChangeAspect="1"/>
            </p:cNvPicPr>
            <p:nvPr/>
          </p:nvPicPr>
          <p:blipFill>
            <a:blip r:embed="rId8" cstate="screen">
              <a:duotone>
                <a:srgbClr val="862B56">
                  <a:shade val="45000"/>
                  <a:satMod val="135000"/>
                </a:srgbClr>
                <a:prstClr val="white"/>
              </a:duotone>
              <a:extLst>
                <a:ext uri="{28A0092B-C50C-407E-A947-70E740481C1C}">
                  <a14:useLocalDpi xmlns:a14="http://schemas.microsoft.com/office/drawing/2010/main"/>
                </a:ext>
              </a:extLst>
            </a:blip>
            <a:stretch>
              <a:fillRect/>
            </a:stretch>
          </p:blipFill>
          <p:spPr>
            <a:xfrm>
              <a:off x="9358444" y="2381327"/>
              <a:ext cx="287506" cy="287506"/>
            </a:xfrm>
            <a:prstGeom prst="rect">
              <a:avLst/>
            </a:prstGeom>
          </p:spPr>
        </p:pic>
        <p:pic>
          <p:nvPicPr>
            <p:cNvPr id="108" name="Picture 238">
              <a:extLst>
                <a:ext uri="{FF2B5EF4-FFF2-40B4-BE49-F238E27FC236}">
                  <a16:creationId xmlns:a16="http://schemas.microsoft.com/office/drawing/2014/main" id="{35AB827F-2186-4E7C-9CBF-29053F6459EC}"/>
                </a:ext>
              </a:extLst>
            </p:cNvPr>
            <p:cNvPicPr>
              <a:picLocks noChangeAspect="1"/>
            </p:cNvPicPr>
            <p:nvPr/>
          </p:nvPicPr>
          <p:blipFill>
            <a:blip r:embed="rId8" cstate="screen">
              <a:duotone>
                <a:srgbClr val="5BA6C1">
                  <a:shade val="45000"/>
                  <a:satMod val="135000"/>
                </a:srgbClr>
                <a:prstClr val="white"/>
              </a:duotone>
              <a:extLst>
                <a:ext uri="{28A0092B-C50C-407E-A947-70E740481C1C}">
                  <a14:useLocalDpi xmlns:a14="http://schemas.microsoft.com/office/drawing/2010/main"/>
                </a:ext>
              </a:extLst>
            </a:blip>
            <a:stretch>
              <a:fillRect/>
            </a:stretch>
          </p:blipFill>
          <p:spPr>
            <a:xfrm>
              <a:off x="9368383" y="2721842"/>
              <a:ext cx="287506" cy="287506"/>
            </a:xfrm>
            <a:prstGeom prst="rect">
              <a:avLst/>
            </a:prstGeom>
          </p:spPr>
        </p:pic>
        <p:pic>
          <p:nvPicPr>
            <p:cNvPr id="109" name="Picture 239">
              <a:extLst>
                <a:ext uri="{FF2B5EF4-FFF2-40B4-BE49-F238E27FC236}">
                  <a16:creationId xmlns:a16="http://schemas.microsoft.com/office/drawing/2014/main" id="{C7E6A938-0C87-47D0-864C-BCAA59184F44}"/>
                </a:ext>
              </a:extLst>
            </p:cNvPr>
            <p:cNvPicPr>
              <a:picLocks noChangeAspect="1"/>
            </p:cNvPicPr>
            <p:nvPr/>
          </p:nvPicPr>
          <p:blipFill>
            <a:blip r:embed="rId8" cstate="screen">
              <a:duotone>
                <a:srgbClr val="862B56">
                  <a:shade val="45000"/>
                  <a:satMod val="135000"/>
                </a:srgbClr>
                <a:prstClr val="white"/>
              </a:duotone>
              <a:extLst>
                <a:ext uri="{28A0092B-C50C-407E-A947-70E740481C1C}">
                  <a14:useLocalDpi xmlns:a14="http://schemas.microsoft.com/office/drawing/2010/main"/>
                </a:ext>
              </a:extLst>
            </a:blip>
            <a:stretch>
              <a:fillRect/>
            </a:stretch>
          </p:blipFill>
          <p:spPr>
            <a:xfrm>
              <a:off x="9668332" y="2381327"/>
              <a:ext cx="287506" cy="287506"/>
            </a:xfrm>
            <a:prstGeom prst="rect">
              <a:avLst/>
            </a:prstGeom>
          </p:spPr>
        </p:pic>
        <p:pic>
          <p:nvPicPr>
            <p:cNvPr id="110" name="Picture 240">
              <a:extLst>
                <a:ext uri="{FF2B5EF4-FFF2-40B4-BE49-F238E27FC236}">
                  <a16:creationId xmlns:a16="http://schemas.microsoft.com/office/drawing/2014/main" id="{BB5926A1-4301-4A58-875E-BC9A96EFD184}"/>
                </a:ext>
              </a:extLst>
            </p:cNvPr>
            <p:cNvPicPr>
              <a:picLocks noChangeAspect="1"/>
            </p:cNvPicPr>
            <p:nvPr/>
          </p:nvPicPr>
          <p:blipFill>
            <a:blip r:embed="rId8" cstate="screen">
              <a:duotone>
                <a:srgbClr val="5BA6C1">
                  <a:shade val="45000"/>
                  <a:satMod val="135000"/>
                </a:srgbClr>
                <a:prstClr val="white"/>
              </a:duotone>
              <a:extLst>
                <a:ext uri="{28A0092B-C50C-407E-A947-70E740481C1C}">
                  <a14:useLocalDpi xmlns:a14="http://schemas.microsoft.com/office/drawing/2010/main"/>
                </a:ext>
              </a:extLst>
            </a:blip>
            <a:stretch>
              <a:fillRect/>
            </a:stretch>
          </p:blipFill>
          <p:spPr>
            <a:xfrm>
              <a:off x="9678271" y="2721842"/>
              <a:ext cx="287506" cy="287506"/>
            </a:xfrm>
            <a:prstGeom prst="rect">
              <a:avLst/>
            </a:prstGeom>
          </p:spPr>
        </p:pic>
      </p:grpSp>
      <p:sp>
        <p:nvSpPr>
          <p:cNvPr id="119" name="Rectangle: Rounded Corners 253">
            <a:extLst>
              <a:ext uri="{FF2B5EF4-FFF2-40B4-BE49-F238E27FC236}">
                <a16:creationId xmlns:a16="http://schemas.microsoft.com/office/drawing/2014/main" id="{C2B46811-EA48-470C-9792-094E32B41811}"/>
              </a:ext>
              <a:ext uri="{C183D7F6-B498-43B3-948B-1728B52AA6E4}">
                <adec:decorative xmlns:adec="http://schemas.microsoft.com/office/drawing/2017/decorative" val="1"/>
              </a:ext>
            </a:extLst>
          </p:cNvPr>
          <p:cNvSpPr/>
          <p:nvPr/>
        </p:nvSpPr>
        <p:spPr>
          <a:xfrm>
            <a:off x="7283973" y="4467226"/>
            <a:ext cx="1299330" cy="4641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2" name="Rectangle: Rounded Corners 288">
            <a:extLst>
              <a:ext uri="{FF2B5EF4-FFF2-40B4-BE49-F238E27FC236}">
                <a16:creationId xmlns:a16="http://schemas.microsoft.com/office/drawing/2014/main" id="{6E0D3889-3474-474C-A663-22B76C751C49}"/>
              </a:ext>
              <a:ext uri="{C183D7F6-B498-43B3-948B-1728B52AA6E4}">
                <adec:decorative xmlns:adec="http://schemas.microsoft.com/office/drawing/2017/decorative" val="1"/>
              </a:ext>
            </a:extLst>
          </p:cNvPr>
          <p:cNvSpPr/>
          <p:nvPr/>
        </p:nvSpPr>
        <p:spPr>
          <a:xfrm>
            <a:off x="7275543" y="4009287"/>
            <a:ext cx="1288506" cy="3705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6" name="Rectangle: Rounded Corners 291">
            <a:extLst>
              <a:ext uri="{FF2B5EF4-FFF2-40B4-BE49-F238E27FC236}">
                <a16:creationId xmlns:a16="http://schemas.microsoft.com/office/drawing/2014/main" id="{2F305B38-E490-4050-9165-93CFFE92A62B}"/>
              </a:ext>
              <a:ext uri="{C183D7F6-B498-43B3-948B-1728B52AA6E4}">
                <adec:decorative xmlns:adec="http://schemas.microsoft.com/office/drawing/2017/decorative" val="1"/>
              </a:ext>
            </a:extLst>
          </p:cNvPr>
          <p:cNvSpPr/>
          <p:nvPr/>
        </p:nvSpPr>
        <p:spPr>
          <a:xfrm>
            <a:off x="7288168" y="5019192"/>
            <a:ext cx="2857456" cy="4475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27" name="Grupp 126" descr="Myndigheter, regioner/kommuner som tar fram kunskap och sprider kunskap/insatser">
            <a:extLst>
              <a:ext uri="{FF2B5EF4-FFF2-40B4-BE49-F238E27FC236}">
                <a16:creationId xmlns:a16="http://schemas.microsoft.com/office/drawing/2014/main" id="{9359D66A-0DFA-44CB-8F8C-8693278DEE7E}"/>
              </a:ext>
            </a:extLst>
          </p:cNvPr>
          <p:cNvGrpSpPr/>
          <p:nvPr/>
        </p:nvGrpSpPr>
        <p:grpSpPr>
          <a:xfrm>
            <a:off x="7443903" y="4999549"/>
            <a:ext cx="2435922" cy="473910"/>
            <a:chOff x="7639253" y="4470208"/>
            <a:chExt cx="2435922" cy="473910"/>
          </a:xfrm>
        </p:grpSpPr>
        <p:pic>
          <p:nvPicPr>
            <p:cNvPr id="128" name="Picture 297">
              <a:extLst>
                <a:ext uri="{FF2B5EF4-FFF2-40B4-BE49-F238E27FC236}">
                  <a16:creationId xmlns:a16="http://schemas.microsoft.com/office/drawing/2014/main" id="{8E5C66F6-3395-4640-AFA7-D4FDA6A3A2C8}"/>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639253" y="4470208"/>
              <a:ext cx="466859" cy="466859"/>
            </a:xfrm>
            <a:prstGeom prst="rect">
              <a:avLst/>
            </a:prstGeom>
          </p:spPr>
        </p:pic>
        <p:pic>
          <p:nvPicPr>
            <p:cNvPr id="129" name="Picture 298">
              <a:extLst>
                <a:ext uri="{FF2B5EF4-FFF2-40B4-BE49-F238E27FC236}">
                  <a16:creationId xmlns:a16="http://schemas.microsoft.com/office/drawing/2014/main" id="{29A3A059-90BC-4C38-AF8C-12CA54F156DD}"/>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187842" y="4470208"/>
              <a:ext cx="466859" cy="466859"/>
            </a:xfrm>
            <a:prstGeom prst="rect">
              <a:avLst/>
            </a:prstGeom>
          </p:spPr>
        </p:pic>
        <p:pic>
          <p:nvPicPr>
            <p:cNvPr id="130" name="Picture 299">
              <a:extLst>
                <a:ext uri="{FF2B5EF4-FFF2-40B4-BE49-F238E27FC236}">
                  <a16:creationId xmlns:a16="http://schemas.microsoft.com/office/drawing/2014/main" id="{A247F1FD-47FD-4E19-93C3-D2A1FB9011F8}"/>
                </a:ext>
              </a:extLst>
            </p:cNvPr>
            <p:cNvPicPr>
              <a:picLocks noChangeAspect="1"/>
            </p:cNvPicPr>
            <p:nvPr/>
          </p:nvPicPr>
          <p:blipFill>
            <a:blip r:embed="rId10"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739645" y="4477259"/>
              <a:ext cx="466859" cy="466859"/>
            </a:xfrm>
            <a:prstGeom prst="rect">
              <a:avLst/>
            </a:prstGeom>
          </p:spPr>
        </p:pic>
        <p:pic>
          <p:nvPicPr>
            <p:cNvPr id="152" name="Picture 300">
              <a:extLst>
                <a:ext uri="{FF2B5EF4-FFF2-40B4-BE49-F238E27FC236}">
                  <a16:creationId xmlns:a16="http://schemas.microsoft.com/office/drawing/2014/main" id="{736636FB-B1F3-4863-82A7-9D4A5FC5EEA3}"/>
                </a:ext>
              </a:extLst>
            </p:cNvPr>
            <p:cNvPicPr>
              <a:picLocks noChangeAspect="1"/>
            </p:cNvPicPr>
            <p:nvPr/>
          </p:nvPicPr>
          <p:blipFill>
            <a:blip r:embed="rId10"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236186" y="4477259"/>
              <a:ext cx="466859" cy="466859"/>
            </a:xfrm>
            <a:prstGeom prst="rect">
              <a:avLst/>
            </a:prstGeom>
          </p:spPr>
        </p:pic>
        <p:pic>
          <p:nvPicPr>
            <p:cNvPr id="153" name="Picture 301">
              <a:extLst>
                <a:ext uri="{FF2B5EF4-FFF2-40B4-BE49-F238E27FC236}">
                  <a16:creationId xmlns:a16="http://schemas.microsoft.com/office/drawing/2014/main" id="{C1EB3BB4-78EF-4B54-A507-79D67B3EBBB9}"/>
                </a:ext>
              </a:extLst>
            </p:cNvPr>
            <p:cNvPicPr>
              <a:picLocks noChangeAspect="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787669" y="4588278"/>
              <a:ext cx="287506" cy="287506"/>
            </a:xfrm>
            <a:prstGeom prst="rect">
              <a:avLst/>
            </a:prstGeom>
          </p:spPr>
        </p:pic>
      </p:grpSp>
      <p:grpSp>
        <p:nvGrpSpPr>
          <p:cNvPr id="138" name="Grupp 137" descr="Regioner/kommuner, näringsliv och civilsamhälle som genomför och testar insatser">
            <a:extLst>
              <a:ext uri="{FF2B5EF4-FFF2-40B4-BE49-F238E27FC236}">
                <a16:creationId xmlns:a16="http://schemas.microsoft.com/office/drawing/2014/main" id="{074B4921-2116-4928-83EC-592FE1720755}"/>
              </a:ext>
            </a:extLst>
          </p:cNvPr>
          <p:cNvGrpSpPr/>
          <p:nvPr/>
        </p:nvGrpSpPr>
        <p:grpSpPr>
          <a:xfrm>
            <a:off x="7369466" y="4081091"/>
            <a:ext cx="1064989" cy="254250"/>
            <a:chOff x="6391966" y="3486205"/>
            <a:chExt cx="1064989" cy="254250"/>
          </a:xfrm>
        </p:grpSpPr>
        <p:pic>
          <p:nvPicPr>
            <p:cNvPr id="139" name="Picture 264">
              <a:extLst>
                <a:ext uri="{FF2B5EF4-FFF2-40B4-BE49-F238E27FC236}">
                  <a16:creationId xmlns:a16="http://schemas.microsoft.com/office/drawing/2014/main" id="{C84E88B1-D92A-4CE1-A053-324A6F493C6A}"/>
                </a:ext>
              </a:extLst>
            </p:cNvPr>
            <p:cNvPicPr>
              <a:picLocks noChangeAspect="1"/>
            </p:cNvPicPr>
            <p:nvPr/>
          </p:nvPicPr>
          <p:blipFill rotWithShape="1">
            <a:blip r:embed="rId9" cstate="screen">
              <a:duotone>
                <a:srgbClr val="862B56">
                  <a:shade val="45000"/>
                  <a:satMod val="135000"/>
                </a:srgbClr>
                <a:prstClr val="white"/>
              </a:duotone>
              <a:extLst>
                <a:ext uri="{28A0092B-C50C-407E-A947-70E740481C1C}">
                  <a14:useLocalDpi xmlns:a14="http://schemas.microsoft.com/office/drawing/2010/main"/>
                </a:ext>
              </a:extLst>
            </a:blip>
            <a:srcRect/>
            <a:stretch/>
          </p:blipFill>
          <p:spPr>
            <a:xfrm>
              <a:off x="6391966" y="3486205"/>
              <a:ext cx="287506" cy="254250"/>
            </a:xfrm>
            <a:prstGeom prst="rect">
              <a:avLst/>
            </a:prstGeom>
          </p:spPr>
        </p:pic>
        <p:pic>
          <p:nvPicPr>
            <p:cNvPr id="140" name="Picture 265">
              <a:extLst>
                <a:ext uri="{FF2B5EF4-FFF2-40B4-BE49-F238E27FC236}">
                  <a16:creationId xmlns:a16="http://schemas.microsoft.com/office/drawing/2014/main" id="{EC46F2FE-64E3-41E2-81D3-361E9AD7A11F}"/>
                </a:ext>
              </a:extLst>
            </p:cNvPr>
            <p:cNvPicPr>
              <a:picLocks noChangeAspect="1"/>
            </p:cNvPicPr>
            <p:nvPr/>
          </p:nvPicPr>
          <p:blipFill rotWithShape="1">
            <a:blip r:embed="rId9"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775972" y="3486205"/>
              <a:ext cx="287506" cy="254250"/>
            </a:xfrm>
            <a:prstGeom prst="rect">
              <a:avLst/>
            </a:prstGeom>
          </p:spPr>
        </p:pic>
        <p:pic>
          <p:nvPicPr>
            <p:cNvPr id="141" name="Picture 266">
              <a:extLst>
                <a:ext uri="{FF2B5EF4-FFF2-40B4-BE49-F238E27FC236}">
                  <a16:creationId xmlns:a16="http://schemas.microsoft.com/office/drawing/2014/main" id="{7ACB26FE-8705-49FA-8B22-67B9F62F5C1E}"/>
                </a:ext>
              </a:extLst>
            </p:cNvPr>
            <p:cNvPicPr>
              <a:picLocks noChangeAspect="1"/>
            </p:cNvPicPr>
            <p:nvPr/>
          </p:nvPicPr>
          <p:blipFill rotWithShape="1">
            <a:blip r:embed="rId9" cstate="screen">
              <a:duotone>
                <a:srgbClr val="5BA6C1">
                  <a:shade val="45000"/>
                  <a:satMod val="135000"/>
                </a:srgbClr>
                <a:prstClr val="white"/>
              </a:duotone>
              <a:extLst>
                <a:ext uri="{28A0092B-C50C-407E-A947-70E740481C1C}">
                  <a14:useLocalDpi xmlns:a14="http://schemas.microsoft.com/office/drawing/2010/main"/>
                </a:ext>
              </a:extLst>
            </a:blip>
            <a:srcRect/>
            <a:stretch/>
          </p:blipFill>
          <p:spPr>
            <a:xfrm>
              <a:off x="7169449" y="3486205"/>
              <a:ext cx="287506" cy="254250"/>
            </a:xfrm>
            <a:prstGeom prst="rect">
              <a:avLst/>
            </a:prstGeom>
          </p:spPr>
        </p:pic>
      </p:grpSp>
      <p:sp>
        <p:nvSpPr>
          <p:cNvPr id="143" name="Rectangle: Rounded Corners 253">
            <a:extLst>
              <a:ext uri="{FF2B5EF4-FFF2-40B4-BE49-F238E27FC236}">
                <a16:creationId xmlns:a16="http://schemas.microsoft.com/office/drawing/2014/main" id="{B86D382B-537F-4631-A949-B3E4C1372A5C}"/>
              </a:ext>
              <a:ext uri="{C183D7F6-B498-43B3-948B-1728B52AA6E4}">
                <adec:decorative xmlns:adec="http://schemas.microsoft.com/office/drawing/2017/decorative" val="1"/>
              </a:ext>
            </a:extLst>
          </p:cNvPr>
          <p:cNvSpPr/>
          <p:nvPr/>
        </p:nvSpPr>
        <p:spPr>
          <a:xfrm>
            <a:off x="8670020" y="4021898"/>
            <a:ext cx="1872039" cy="8487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44" name="Grupp 143" descr="Myndigheter och regioner/kommuner som tar fram kunskap och sprider kunskap och insatser">
            <a:extLst>
              <a:ext uri="{FF2B5EF4-FFF2-40B4-BE49-F238E27FC236}">
                <a16:creationId xmlns:a16="http://schemas.microsoft.com/office/drawing/2014/main" id="{86B6A483-2B0F-41B4-BEE0-E45B0022F020}"/>
              </a:ext>
            </a:extLst>
          </p:cNvPr>
          <p:cNvGrpSpPr/>
          <p:nvPr/>
        </p:nvGrpSpPr>
        <p:grpSpPr>
          <a:xfrm>
            <a:off x="8956826" y="4006136"/>
            <a:ext cx="1314579" cy="801218"/>
            <a:chOff x="8693799" y="3362987"/>
            <a:chExt cx="1314579" cy="801218"/>
          </a:xfrm>
        </p:grpSpPr>
        <p:pic>
          <p:nvPicPr>
            <p:cNvPr id="145" name="Picture 276">
              <a:extLst>
                <a:ext uri="{FF2B5EF4-FFF2-40B4-BE49-F238E27FC236}">
                  <a16:creationId xmlns:a16="http://schemas.microsoft.com/office/drawing/2014/main" id="{1C75ED2C-9E20-4E4C-ABA2-4ED566BC9F03}"/>
                </a:ext>
              </a:extLst>
            </p:cNvPr>
            <p:cNvPicPr>
              <a:picLocks noChangeAspect="1"/>
            </p:cNvPicPr>
            <p:nvPr/>
          </p:nvPicPr>
          <p:blipFill>
            <a:blip r:embed="rId8"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698346" y="3876699"/>
              <a:ext cx="287506" cy="287506"/>
            </a:xfrm>
            <a:prstGeom prst="rect">
              <a:avLst/>
            </a:prstGeom>
          </p:spPr>
        </p:pic>
        <p:pic>
          <p:nvPicPr>
            <p:cNvPr id="146" name="Picture 277">
              <a:extLst>
                <a:ext uri="{FF2B5EF4-FFF2-40B4-BE49-F238E27FC236}">
                  <a16:creationId xmlns:a16="http://schemas.microsoft.com/office/drawing/2014/main" id="{28E13086-BC0B-456B-8F02-123E18FCA992}"/>
                </a:ext>
              </a:extLst>
            </p:cNvPr>
            <p:cNvPicPr>
              <a:picLocks noChangeAspect="1"/>
            </p:cNvPicPr>
            <p:nvPr/>
          </p:nvPicPr>
          <p:blipFill>
            <a:blip r:embed="rId8"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127965" y="3876699"/>
              <a:ext cx="287506" cy="287506"/>
            </a:xfrm>
            <a:prstGeom prst="rect">
              <a:avLst/>
            </a:prstGeom>
          </p:spPr>
        </p:pic>
        <p:pic>
          <p:nvPicPr>
            <p:cNvPr id="147" name="Picture 278">
              <a:extLst>
                <a:ext uri="{FF2B5EF4-FFF2-40B4-BE49-F238E27FC236}">
                  <a16:creationId xmlns:a16="http://schemas.microsoft.com/office/drawing/2014/main" id="{1E2C660B-F51B-4F1C-B5EA-98B41DABDCFC}"/>
                </a:ext>
              </a:extLst>
            </p:cNvPr>
            <p:cNvPicPr>
              <a:picLocks noChangeAspect="1"/>
            </p:cNvPicPr>
            <p:nvPr/>
          </p:nvPicPr>
          <p:blipFill>
            <a:blip r:embed="rId8"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525575" y="3876699"/>
              <a:ext cx="287506" cy="287506"/>
            </a:xfrm>
            <a:prstGeom prst="rect">
              <a:avLst/>
            </a:prstGeom>
          </p:spPr>
        </p:pic>
        <p:pic>
          <p:nvPicPr>
            <p:cNvPr id="148" name="Picture 279">
              <a:extLst>
                <a:ext uri="{FF2B5EF4-FFF2-40B4-BE49-F238E27FC236}">
                  <a16:creationId xmlns:a16="http://schemas.microsoft.com/office/drawing/2014/main" id="{CFE9BF56-5658-4330-B07F-489D4BD6316D}"/>
                </a:ext>
              </a:extLst>
            </p:cNvPr>
            <p:cNvPicPr>
              <a:picLocks noChangeAspect="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693799" y="3440574"/>
              <a:ext cx="287506" cy="287506"/>
            </a:xfrm>
            <a:prstGeom prst="rect">
              <a:avLst/>
            </a:prstGeom>
          </p:spPr>
        </p:pic>
        <p:pic>
          <p:nvPicPr>
            <p:cNvPr id="149" name="Picture 280">
              <a:extLst>
                <a:ext uri="{FF2B5EF4-FFF2-40B4-BE49-F238E27FC236}">
                  <a16:creationId xmlns:a16="http://schemas.microsoft.com/office/drawing/2014/main" id="{D7112471-346C-4446-A625-40D8C3FB8AC5}"/>
                </a:ext>
              </a:extLst>
            </p:cNvPr>
            <p:cNvPicPr>
              <a:picLocks noChangeAspect="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121782" y="3440574"/>
              <a:ext cx="287506" cy="287506"/>
            </a:xfrm>
            <a:prstGeom prst="rect">
              <a:avLst/>
            </a:prstGeom>
          </p:spPr>
        </p:pic>
        <p:pic>
          <p:nvPicPr>
            <p:cNvPr id="150" name="Picture 282">
              <a:extLst>
                <a:ext uri="{FF2B5EF4-FFF2-40B4-BE49-F238E27FC236}">
                  <a16:creationId xmlns:a16="http://schemas.microsoft.com/office/drawing/2014/main" id="{BB4DCB44-7E4F-4F75-84EF-8B998946FAEF}"/>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541519" y="3362987"/>
              <a:ext cx="466859" cy="466859"/>
            </a:xfrm>
            <a:prstGeom prst="rect">
              <a:avLst/>
            </a:prstGeom>
          </p:spPr>
        </p:pic>
      </p:grpSp>
      <p:grpSp>
        <p:nvGrpSpPr>
          <p:cNvPr id="134" name="Grupp 133" descr="Myndigheter som tar fram kunskap">
            <a:extLst>
              <a:ext uri="{FF2B5EF4-FFF2-40B4-BE49-F238E27FC236}">
                <a16:creationId xmlns:a16="http://schemas.microsoft.com/office/drawing/2014/main" id="{B115455C-49E8-4B55-ADD0-73AC20EC9854}"/>
              </a:ext>
            </a:extLst>
          </p:cNvPr>
          <p:cNvGrpSpPr/>
          <p:nvPr/>
        </p:nvGrpSpPr>
        <p:grpSpPr>
          <a:xfrm>
            <a:off x="7443903" y="4450948"/>
            <a:ext cx="945152" cy="480673"/>
            <a:chOff x="6351587" y="3775122"/>
            <a:chExt cx="945152" cy="480673"/>
          </a:xfrm>
        </p:grpSpPr>
        <p:pic>
          <p:nvPicPr>
            <p:cNvPr id="135" name="Picture 268">
              <a:extLst>
                <a:ext uri="{FF2B5EF4-FFF2-40B4-BE49-F238E27FC236}">
                  <a16:creationId xmlns:a16="http://schemas.microsoft.com/office/drawing/2014/main" id="{9DC4F006-D28F-49BA-B864-0092ADD182F2}"/>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351587" y="3775122"/>
              <a:ext cx="466859" cy="466859"/>
            </a:xfrm>
            <a:prstGeom prst="rect">
              <a:avLst/>
            </a:prstGeom>
          </p:spPr>
        </p:pic>
        <p:pic>
          <p:nvPicPr>
            <p:cNvPr id="136" name="Picture 269">
              <a:extLst>
                <a:ext uri="{FF2B5EF4-FFF2-40B4-BE49-F238E27FC236}">
                  <a16:creationId xmlns:a16="http://schemas.microsoft.com/office/drawing/2014/main" id="{9897DAFF-C473-495C-989C-0AE88507E2E7}"/>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829880" y="3788936"/>
              <a:ext cx="466859" cy="466859"/>
            </a:xfrm>
            <a:prstGeom prst="rect">
              <a:avLst/>
            </a:prstGeom>
          </p:spPr>
        </p:pic>
      </p:grpSp>
      <p:sp>
        <p:nvSpPr>
          <p:cNvPr id="173" name="Rectangle: Rounded Corners 302">
            <a:extLst>
              <a:ext uri="{FF2B5EF4-FFF2-40B4-BE49-F238E27FC236}">
                <a16:creationId xmlns:a16="http://schemas.microsoft.com/office/drawing/2014/main" id="{24AC79FD-8032-4DAE-8A3C-6B6DB93E431C}"/>
              </a:ext>
              <a:ext uri="{C183D7F6-B498-43B3-948B-1728B52AA6E4}">
                <adec:decorative xmlns:adec="http://schemas.microsoft.com/office/drawing/2017/decorative" val="1"/>
              </a:ext>
            </a:extLst>
          </p:cNvPr>
          <p:cNvSpPr/>
          <p:nvPr/>
        </p:nvSpPr>
        <p:spPr>
          <a:xfrm>
            <a:off x="7275543" y="5530777"/>
            <a:ext cx="2857456" cy="3353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74" name="Grupp 173" descr="Myndigheter, regioner/kommuner och civilsamhälle som genomför och testar insatser.">
            <a:extLst>
              <a:ext uri="{FF2B5EF4-FFF2-40B4-BE49-F238E27FC236}">
                <a16:creationId xmlns:a16="http://schemas.microsoft.com/office/drawing/2014/main" id="{74C94FF2-2394-4415-BA1E-48ED0583613C}"/>
              </a:ext>
            </a:extLst>
          </p:cNvPr>
          <p:cNvGrpSpPr/>
          <p:nvPr/>
        </p:nvGrpSpPr>
        <p:grpSpPr>
          <a:xfrm>
            <a:off x="7462208" y="5573744"/>
            <a:ext cx="2186939" cy="266815"/>
            <a:chOff x="7742526" y="5050165"/>
            <a:chExt cx="2186939" cy="266815"/>
          </a:xfrm>
        </p:grpSpPr>
        <p:pic>
          <p:nvPicPr>
            <p:cNvPr id="175" name="Picture 305">
              <a:extLst>
                <a:ext uri="{FF2B5EF4-FFF2-40B4-BE49-F238E27FC236}">
                  <a16:creationId xmlns:a16="http://schemas.microsoft.com/office/drawing/2014/main" id="{0DB2ACCC-2397-4D21-96AA-7144B943104A}"/>
                </a:ext>
              </a:extLst>
            </p:cNvPr>
            <p:cNvPicPr>
              <a:picLocks noChangeAspect="1"/>
            </p:cNvPicPr>
            <p:nvPr/>
          </p:nvPicPr>
          <p:blipFill rotWithShape="1">
            <a:blip r:embed="rId9"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7742526" y="5055550"/>
              <a:ext cx="287506" cy="254250"/>
            </a:xfrm>
            <a:prstGeom prst="rect">
              <a:avLst/>
            </a:prstGeom>
          </p:spPr>
        </p:pic>
        <p:pic>
          <p:nvPicPr>
            <p:cNvPr id="176" name="Picture 306">
              <a:extLst>
                <a:ext uri="{FF2B5EF4-FFF2-40B4-BE49-F238E27FC236}">
                  <a16:creationId xmlns:a16="http://schemas.microsoft.com/office/drawing/2014/main" id="{A28BBABE-705F-4A4A-B1E2-EEB15AF9750D}"/>
                </a:ext>
              </a:extLst>
            </p:cNvPr>
            <p:cNvPicPr>
              <a:picLocks noChangeAspect="1"/>
            </p:cNvPicPr>
            <p:nvPr/>
          </p:nvPicPr>
          <p:blipFill rotWithShape="1">
            <a:blip r:embed="rId9"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8209936" y="5055550"/>
              <a:ext cx="287506" cy="254250"/>
            </a:xfrm>
            <a:prstGeom prst="rect">
              <a:avLst/>
            </a:prstGeom>
          </p:spPr>
        </p:pic>
        <p:pic>
          <p:nvPicPr>
            <p:cNvPr id="177" name="Picture 307">
              <a:extLst>
                <a:ext uri="{FF2B5EF4-FFF2-40B4-BE49-F238E27FC236}">
                  <a16:creationId xmlns:a16="http://schemas.microsoft.com/office/drawing/2014/main" id="{43085513-AC45-4BC3-9BCF-1A6AD50E8068}"/>
                </a:ext>
              </a:extLst>
            </p:cNvPr>
            <p:cNvPicPr>
              <a:picLocks noChangeAspect="1"/>
            </p:cNvPicPr>
            <p:nvPr/>
          </p:nvPicPr>
          <p:blipFill rotWithShape="1">
            <a:blip r:embed="rId9"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8685899" y="5055550"/>
              <a:ext cx="287506" cy="254250"/>
            </a:xfrm>
            <a:prstGeom prst="rect">
              <a:avLst/>
            </a:prstGeom>
          </p:spPr>
        </p:pic>
        <p:pic>
          <p:nvPicPr>
            <p:cNvPr id="178" name="Picture 308">
              <a:extLst>
                <a:ext uri="{FF2B5EF4-FFF2-40B4-BE49-F238E27FC236}">
                  <a16:creationId xmlns:a16="http://schemas.microsoft.com/office/drawing/2014/main" id="{73E12C52-9451-4972-9CA1-D36334BD41CE}"/>
                </a:ext>
              </a:extLst>
            </p:cNvPr>
            <p:cNvPicPr>
              <a:picLocks noChangeAspect="1"/>
            </p:cNvPicPr>
            <p:nvPr/>
          </p:nvPicPr>
          <p:blipFill rotWithShape="1">
            <a:blip r:embed="rId9" cstate="screen">
              <a:duotone>
                <a:srgbClr val="862B56">
                  <a:shade val="45000"/>
                  <a:satMod val="135000"/>
                </a:srgbClr>
                <a:prstClr val="white"/>
              </a:duotone>
              <a:extLst>
                <a:ext uri="{28A0092B-C50C-407E-A947-70E740481C1C}">
                  <a14:useLocalDpi xmlns:a14="http://schemas.microsoft.com/office/drawing/2010/main"/>
                </a:ext>
              </a:extLst>
            </a:blip>
            <a:srcRect/>
            <a:stretch/>
          </p:blipFill>
          <p:spPr>
            <a:xfrm>
              <a:off x="9175434" y="5050165"/>
              <a:ext cx="287506" cy="254250"/>
            </a:xfrm>
            <a:prstGeom prst="rect">
              <a:avLst/>
            </a:prstGeom>
          </p:spPr>
        </p:pic>
        <p:pic>
          <p:nvPicPr>
            <p:cNvPr id="179" name="Picture 309">
              <a:extLst>
                <a:ext uri="{FF2B5EF4-FFF2-40B4-BE49-F238E27FC236}">
                  <a16:creationId xmlns:a16="http://schemas.microsoft.com/office/drawing/2014/main" id="{1783F3F7-B162-4C98-869C-4AE700FA3376}"/>
                </a:ext>
              </a:extLst>
            </p:cNvPr>
            <p:cNvPicPr>
              <a:picLocks noChangeAspect="1"/>
            </p:cNvPicPr>
            <p:nvPr/>
          </p:nvPicPr>
          <p:blipFill rotWithShape="1">
            <a:blip r:embed="rId9" cstate="screen">
              <a:duotone>
                <a:srgbClr val="862B56">
                  <a:shade val="45000"/>
                  <a:satMod val="135000"/>
                </a:srgbClr>
                <a:prstClr val="white"/>
              </a:duotone>
              <a:extLst>
                <a:ext uri="{28A0092B-C50C-407E-A947-70E740481C1C}">
                  <a14:useLocalDpi xmlns:a14="http://schemas.microsoft.com/office/drawing/2010/main"/>
                </a:ext>
              </a:extLst>
            </a:blip>
            <a:srcRect/>
            <a:stretch/>
          </p:blipFill>
          <p:spPr>
            <a:xfrm>
              <a:off x="9641959" y="5062730"/>
              <a:ext cx="287506" cy="254250"/>
            </a:xfrm>
            <a:prstGeom prst="rect">
              <a:avLst/>
            </a:prstGeom>
          </p:spPr>
        </p:pic>
      </p:grpSp>
      <p:sp>
        <p:nvSpPr>
          <p:cNvPr id="62" name="Rectangle 228">
            <a:extLst>
              <a:ext uri="{FF2B5EF4-FFF2-40B4-BE49-F238E27FC236}">
                <a16:creationId xmlns:a16="http://schemas.microsoft.com/office/drawing/2014/main" id="{54D13E8C-99D8-44F5-9BC1-9364DA4DD22A}"/>
              </a:ext>
            </a:extLst>
          </p:cNvPr>
          <p:cNvSpPr/>
          <p:nvPr/>
        </p:nvSpPr>
        <p:spPr>
          <a:xfrm>
            <a:off x="10655781" y="4259114"/>
            <a:ext cx="1366031" cy="47327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sv-SE" sz="1200" b="1" i="1" dirty="0">
                <a:solidFill>
                  <a:prstClr val="black"/>
                </a:solidFill>
                <a:latin typeface="Arial" panose="020B0604020202020204" pitchFamily="34" charset="0"/>
                <a:ea typeface="Calibri" panose="020F0502020204030204" pitchFamily="34" charset="0"/>
                <a:cs typeface="Times New Roman" panose="02020603050405020304" pitchFamily="18" charset="0"/>
              </a:rPr>
              <a:t>Gemensam målbild</a:t>
            </a:r>
            <a:endParaRPr kumimoji="0" lang="sv-SE"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3319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Process 695">
            <a:extLst>
              <a:ext uri="{FF2B5EF4-FFF2-40B4-BE49-F238E27FC236}">
                <a16:creationId xmlns:a16="http://schemas.microsoft.com/office/drawing/2014/main" id="{204B6E63-0E9B-4328-986A-628A20031345}"/>
              </a:ext>
              <a:ext uri="{C183D7F6-B498-43B3-948B-1728B52AA6E4}">
                <adec:decorative xmlns:adec="http://schemas.microsoft.com/office/drawing/2017/decorative" val="1"/>
              </a:ext>
            </a:extLst>
          </p:cNvPr>
          <p:cNvSpPr/>
          <p:nvPr/>
        </p:nvSpPr>
        <p:spPr>
          <a:xfrm>
            <a:off x="755585" y="1855450"/>
            <a:ext cx="10882481" cy="4628675"/>
          </a:xfrm>
          <a:prstGeom prst="flowChartProcess">
            <a:avLst/>
          </a:prstGeom>
          <a:solidFill>
            <a:schemeClr val="bg1"/>
          </a:solidFill>
          <a:ln w="381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E0C0F82-0921-428E-BC18-2805DBE1600F}"/>
              </a:ext>
            </a:extLst>
          </p:cNvPr>
          <p:cNvSpPr>
            <a:spLocks noGrp="1"/>
          </p:cNvSpPr>
          <p:nvPr>
            <p:ph type="title"/>
          </p:nvPr>
        </p:nvSpPr>
        <p:spPr/>
        <p:txBody>
          <a:bodyPr/>
          <a:lstStyle/>
          <a:p>
            <a:r>
              <a:rPr lang="sv-SE" dirty="0"/>
              <a:t>Delarenornas handslag bildar gemensamt Kraftsamlingens </a:t>
            </a:r>
            <a:br>
              <a:rPr lang="sv-SE" dirty="0"/>
            </a:br>
            <a:r>
              <a:rPr lang="sv-SE" dirty="0"/>
              <a:t>plan för ett långsiktigt gemensamt utvecklingsarbete 2020–2030</a:t>
            </a:r>
          </a:p>
        </p:txBody>
      </p:sp>
      <p:pic>
        <p:nvPicPr>
          <p:cNvPr id="6" name="Bildobjekt 5" descr="Pil som startar i de olika delaernorna och som går framåt mot en plan för långsiktigt gemensamt utvecklngsarbete 2020-2030.">
            <a:extLst>
              <a:ext uri="{FF2B5EF4-FFF2-40B4-BE49-F238E27FC236}">
                <a16:creationId xmlns:a16="http://schemas.microsoft.com/office/drawing/2014/main" id="{68E43C83-23E7-4CB6-8BF2-011649D7944D}"/>
              </a:ext>
            </a:extLst>
          </p:cNvPr>
          <p:cNvPicPr>
            <a:picLocks noChangeAspect="1"/>
          </p:cNvPicPr>
          <p:nvPr/>
        </p:nvPicPr>
        <p:blipFill>
          <a:blip r:embed="rId2"/>
          <a:stretch>
            <a:fillRect/>
          </a:stretch>
        </p:blipFill>
        <p:spPr>
          <a:xfrm>
            <a:off x="1961820" y="1927094"/>
            <a:ext cx="9676246" cy="4155958"/>
          </a:xfrm>
          <a:prstGeom prst="rect">
            <a:avLst/>
          </a:prstGeom>
        </p:spPr>
      </p:pic>
      <p:pic>
        <p:nvPicPr>
          <p:cNvPr id="7" name="Picture 6" descr="Tumnagel av visionen om ett handslag">
            <a:extLst>
              <a:ext uri="{FF2B5EF4-FFF2-40B4-BE49-F238E27FC236}">
                <a16:creationId xmlns:a16="http://schemas.microsoft.com/office/drawing/2014/main" id="{EA343F31-7ECC-402C-8E86-D62F476827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3934" y="2123410"/>
            <a:ext cx="943700" cy="712610"/>
          </a:xfrm>
          <a:prstGeom prst="rect">
            <a:avLst/>
          </a:prstGeom>
        </p:spPr>
      </p:pic>
      <p:pic>
        <p:nvPicPr>
          <p:cNvPr id="8" name="Picture 845" descr="Tumnagel av visionen om ett handslag">
            <a:extLst>
              <a:ext uri="{FF2B5EF4-FFF2-40B4-BE49-F238E27FC236}">
                <a16:creationId xmlns:a16="http://schemas.microsoft.com/office/drawing/2014/main" id="{5D811AF1-DF30-4AAF-A573-403EC2E62F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6097" y="2618828"/>
            <a:ext cx="943700" cy="712610"/>
          </a:xfrm>
          <a:prstGeom prst="rect">
            <a:avLst/>
          </a:prstGeom>
        </p:spPr>
      </p:pic>
      <p:pic>
        <p:nvPicPr>
          <p:cNvPr id="9" name="Picture 846" descr="Tumnagel av visionen om ett handslag">
            <a:extLst>
              <a:ext uri="{FF2B5EF4-FFF2-40B4-BE49-F238E27FC236}">
                <a16:creationId xmlns:a16="http://schemas.microsoft.com/office/drawing/2014/main" id="{9D404FE2-3186-4969-9B6C-5F9DD4259D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1708" y="3573481"/>
            <a:ext cx="943700" cy="712610"/>
          </a:xfrm>
          <a:prstGeom prst="rect">
            <a:avLst/>
          </a:prstGeom>
        </p:spPr>
      </p:pic>
      <p:pic>
        <p:nvPicPr>
          <p:cNvPr id="10" name="Picture 846" descr="Tumnagel av visionen om ett handslag">
            <a:extLst>
              <a:ext uri="{FF2B5EF4-FFF2-40B4-BE49-F238E27FC236}">
                <a16:creationId xmlns:a16="http://schemas.microsoft.com/office/drawing/2014/main" id="{EF972328-5A0A-4F53-87BF-031884A382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5584" y="4830721"/>
            <a:ext cx="943700" cy="712610"/>
          </a:xfrm>
          <a:prstGeom prst="rect">
            <a:avLst/>
          </a:prstGeom>
        </p:spPr>
      </p:pic>
      <p:pic>
        <p:nvPicPr>
          <p:cNvPr id="11" name="Picture 846" descr="Tumnagel av visionen om ett handslag">
            <a:extLst>
              <a:ext uri="{FF2B5EF4-FFF2-40B4-BE49-F238E27FC236}">
                <a16:creationId xmlns:a16="http://schemas.microsoft.com/office/drawing/2014/main" id="{3A8EE889-155B-46B0-8343-D1588592AA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6499" y="5310571"/>
            <a:ext cx="943700" cy="712610"/>
          </a:xfrm>
          <a:prstGeom prst="rect">
            <a:avLst/>
          </a:prstGeom>
        </p:spPr>
      </p:pic>
      <p:pic>
        <p:nvPicPr>
          <p:cNvPr id="12" name="Picture 846" descr="Tumnagel av visionen om ett handslag">
            <a:extLst>
              <a:ext uri="{FF2B5EF4-FFF2-40B4-BE49-F238E27FC236}">
                <a16:creationId xmlns:a16="http://schemas.microsoft.com/office/drawing/2014/main" id="{6D3E160B-40F4-4D42-8A05-D9FB1D91B3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7869" y="5310571"/>
            <a:ext cx="943700" cy="712610"/>
          </a:xfrm>
          <a:prstGeom prst="rect">
            <a:avLst/>
          </a:prstGeom>
        </p:spPr>
      </p:pic>
      <p:sp>
        <p:nvSpPr>
          <p:cNvPr id="4" name="Platshållare för innehåll 3">
            <a:extLst>
              <a:ext uri="{FF2B5EF4-FFF2-40B4-BE49-F238E27FC236}">
                <a16:creationId xmlns:a16="http://schemas.microsoft.com/office/drawing/2014/main" id="{8C4BB157-A014-41FE-8FBA-138278C32D3A}"/>
              </a:ext>
            </a:extLst>
          </p:cNvPr>
          <p:cNvSpPr>
            <a:spLocks noGrp="1"/>
          </p:cNvSpPr>
          <p:nvPr>
            <p:ph sz="quarter" idx="10"/>
          </p:nvPr>
        </p:nvSpPr>
        <p:spPr>
          <a:xfrm>
            <a:off x="7296501" y="3457575"/>
            <a:ext cx="5105400" cy="4775200"/>
          </a:xfrm>
        </p:spPr>
        <p:txBody>
          <a:bodyPr/>
          <a:lstStyle/>
          <a:p>
            <a:r>
              <a:rPr lang="sv-SE" b="1" dirty="0">
                <a:latin typeface="+mn-lt"/>
              </a:rPr>
              <a:t>Kraftsamling psykisk hälsa:</a:t>
            </a:r>
            <a:br>
              <a:rPr lang="sv-SE" b="1" dirty="0"/>
            </a:br>
            <a:r>
              <a:rPr lang="sv-SE" b="1" dirty="0">
                <a:latin typeface="+mn-lt"/>
              </a:rPr>
              <a:t>Plan för långsiktigt gemensamt utvecklingsarbete </a:t>
            </a:r>
            <a:br>
              <a:rPr lang="sv-SE" b="1" dirty="0"/>
            </a:br>
            <a:r>
              <a:rPr lang="sv-SE" b="1" dirty="0"/>
              <a:t>2020–2030 </a:t>
            </a:r>
            <a:endParaRPr lang="sv-SE" b="1" dirty="0">
              <a:latin typeface="+mn-lt"/>
            </a:endParaRPr>
          </a:p>
          <a:p>
            <a:pPr marL="30163" indent="0">
              <a:buNone/>
            </a:pPr>
            <a:endParaRPr lang="sv-SE" dirty="0"/>
          </a:p>
        </p:txBody>
      </p:sp>
      <p:pic>
        <p:nvPicPr>
          <p:cNvPr id="14" name="Picture 9" descr="A close up of a logo&#10;&#10;Description automatically generated">
            <a:extLst>
              <a:ext uri="{FF2B5EF4-FFF2-40B4-BE49-F238E27FC236}">
                <a16:creationId xmlns:a16="http://schemas.microsoft.com/office/drawing/2014/main" id="{EBCAB077-1AA9-45F6-BD5C-27F73DE2EEF1}"/>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517" b="62438" l="10000" r="90000">
                        <a14:foregroundMark x1="29375" y1="22488" x2="29375" y2="22488"/>
                        <a14:foregroundMark x1="33021" y1="24627" x2="33021" y2="24627"/>
                        <a14:foregroundMark x1="31615" y1="30299" x2="31615" y2="30299"/>
                        <a14:foregroundMark x1="25052" y1="29502" x2="25052" y2="29502"/>
                        <a14:foregroundMark x1="23802" y1="39254" x2="23802" y2="39254"/>
                        <a14:foregroundMark x1="26667" y1="47662" x2="26667" y2="47662"/>
                        <a14:foregroundMark x1="33542" y1="45224" x2="33542" y2="45224"/>
                        <a14:foregroundMark x1="37396" y1="50597" x2="37396" y2="50597"/>
                        <a14:foregroundMark x1="43490" y1="53582" x2="43490" y2="53582"/>
                        <a14:foregroundMark x1="49375" y1="54826" x2="49375" y2="54826"/>
                        <a14:foregroundMark x1="56615" y1="54478" x2="56615" y2="54478"/>
                        <a14:foregroundMark x1="31771" y1="56468" x2="31771" y2="56468"/>
                        <a14:foregroundMark x1="40521" y1="60697" x2="40521" y2="60697"/>
                        <a14:foregroundMark x1="50365" y1="62438" x2="50365" y2="62438"/>
                        <a14:foregroundMark x1="59635" y1="60448" x2="59635" y2="60448"/>
                        <a14:foregroundMark x1="67188" y1="55572" x2="67188" y2="55572"/>
                        <a14:foregroundMark x1="64948" y1="50846" x2="64948" y2="50846"/>
                        <a14:foregroundMark x1="68333" y1="44776" x2="68333" y2="44776"/>
                        <a14:foregroundMark x1="68750" y1="39552" x2="68750" y2="39552"/>
                        <a14:foregroundMark x1="67708" y1="33085" x2="67708" y2="33085"/>
                        <a14:foregroundMark x1="65885" y1="25124" x2="65885" y2="25124"/>
                        <a14:foregroundMark x1="58177" y1="22388" x2="58177" y2="22388"/>
                        <a14:foregroundMark x1="54531" y1="20299" x2="54531" y2="20299"/>
                        <a14:foregroundMark x1="45833" y1="19552" x2="45833" y2="19552"/>
                        <a14:foregroundMark x1="37656" y1="22040" x2="37656" y2="22040"/>
                        <a14:foregroundMark x1="35677" y1="14925" x2="35677" y2="14925"/>
                        <a14:foregroundMark x1="45208" y1="12438" x2="45208" y2="12438"/>
                        <a14:foregroundMark x1="56094" y1="12587" x2="56094" y2="12587"/>
                        <a14:foregroundMark x1="63542" y1="15323" x2="63542" y2="15323"/>
                        <a14:foregroundMark x1="70677" y1="21144" x2="70677" y2="21144"/>
                        <a14:foregroundMark x1="75260" y1="29602" x2="75260" y2="29602"/>
                        <a14:foregroundMark x1="75781" y1="39204" x2="75781" y2="39204"/>
                        <a14:foregroundMark x1="73802" y1="48010" x2="73802" y2="48010"/>
                        <a14:foregroundMark x1="64063" y1="44627" x2="64063" y2="44627"/>
                        <a14:foregroundMark x1="47135" y1="18159" x2="47135" y2="18159"/>
                        <a14:foregroundMark x1="29844" y1="40448" x2="29844" y2="40448"/>
                        <a14:foregroundMark x1="42188" y1="23383" x2="42188" y2="23383"/>
                      </a14:backgroundRemoval>
                    </a14:imgEffect>
                  </a14:imgLayer>
                </a14:imgProps>
              </a:ext>
              <a:ext uri="{28A0092B-C50C-407E-A947-70E740481C1C}">
                <a14:useLocalDpi xmlns:a14="http://schemas.microsoft.com/office/drawing/2010/main" val="0"/>
              </a:ext>
            </a:extLst>
          </a:blip>
          <a:srcRect b="33854"/>
          <a:stretch/>
        </p:blipFill>
        <p:spPr>
          <a:xfrm>
            <a:off x="9221949" y="4169787"/>
            <a:ext cx="1544566" cy="1069566"/>
          </a:xfrm>
          <a:prstGeom prst="rect">
            <a:avLst/>
          </a:prstGeom>
        </p:spPr>
      </p:pic>
    </p:spTree>
    <p:extLst>
      <p:ext uri="{BB962C8B-B14F-4D97-AF65-F5344CB8AC3E}">
        <p14:creationId xmlns:p14="http://schemas.microsoft.com/office/powerpoint/2010/main" val="2719084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380;p26">
            <a:extLst>
              <a:ext uri="{FF2B5EF4-FFF2-40B4-BE49-F238E27FC236}">
                <a16:creationId xmlns:a16="http://schemas.microsoft.com/office/drawing/2014/main" id="{DF09F73A-66A8-4F0A-BAA6-A77AE6B0E92B}"/>
              </a:ext>
              <a:ext uri="{C183D7F6-B498-43B3-948B-1728B52AA6E4}">
                <adec:decorative xmlns:adec="http://schemas.microsoft.com/office/drawing/2017/decorative" val="1"/>
              </a:ext>
            </a:extLst>
          </p:cNvPr>
          <p:cNvSpPr/>
          <p:nvPr/>
        </p:nvSpPr>
        <p:spPr>
          <a:xfrm>
            <a:off x="772642" y="5409546"/>
            <a:ext cx="9404800" cy="1168000"/>
          </a:xfrm>
          <a:prstGeom prst="rect">
            <a:avLst/>
          </a:prstGeom>
          <a:solidFill>
            <a:srgbClr val="F2F2F2"/>
          </a:solid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 name="Google Shape;384;p26">
            <a:extLst>
              <a:ext uri="{FF2B5EF4-FFF2-40B4-BE49-F238E27FC236}">
                <a16:creationId xmlns:a16="http://schemas.microsoft.com/office/drawing/2014/main" id="{4DAF4FB7-A426-44D1-B187-F413B376C281}"/>
              </a:ext>
              <a:ext uri="{C183D7F6-B498-43B3-948B-1728B52AA6E4}">
                <adec:decorative xmlns:adec="http://schemas.microsoft.com/office/drawing/2017/decorative" val="1"/>
              </a:ext>
            </a:extLst>
          </p:cNvPr>
          <p:cNvSpPr/>
          <p:nvPr/>
        </p:nvSpPr>
        <p:spPr>
          <a:xfrm>
            <a:off x="7004639" y="2065905"/>
            <a:ext cx="1900000" cy="847200"/>
          </a:xfrm>
          <a:prstGeom prst="chevron">
            <a:avLst>
              <a:gd name="adj" fmla="val 50000"/>
            </a:avLst>
          </a:prstGeom>
          <a:solidFill>
            <a:schemeClr val="lt1"/>
          </a:solidFill>
          <a:ln w="38100" cap="flat" cmpd="sng">
            <a:solidFill>
              <a:srgbClr val="0070C0"/>
            </a:solidFill>
            <a:prstDash val="dash"/>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DE8D1"/>
              </a:solidFill>
              <a:effectLst/>
              <a:uLnTx/>
              <a:uFillTx/>
              <a:latin typeface="Arial"/>
              <a:ea typeface="Arial"/>
              <a:cs typeface="Arial"/>
              <a:sym typeface="Arial"/>
            </a:endParaRPr>
          </a:p>
        </p:txBody>
      </p:sp>
      <p:sp>
        <p:nvSpPr>
          <p:cNvPr id="16" name="Google Shape;388;p26">
            <a:extLst>
              <a:ext uri="{FF2B5EF4-FFF2-40B4-BE49-F238E27FC236}">
                <a16:creationId xmlns:a16="http://schemas.microsoft.com/office/drawing/2014/main" id="{A96BCF1C-F31C-48E5-AB12-7180EFC44307}"/>
              </a:ext>
              <a:ext uri="{C183D7F6-B498-43B3-948B-1728B52AA6E4}">
                <adec:decorative xmlns:adec="http://schemas.microsoft.com/office/drawing/2017/decorative" val="1"/>
              </a:ext>
            </a:extLst>
          </p:cNvPr>
          <p:cNvSpPr/>
          <p:nvPr/>
        </p:nvSpPr>
        <p:spPr>
          <a:xfrm>
            <a:off x="4149779" y="2057349"/>
            <a:ext cx="1931200" cy="847200"/>
          </a:xfrm>
          <a:prstGeom prst="chevron">
            <a:avLst>
              <a:gd name="adj" fmla="val 50000"/>
            </a:avLst>
          </a:prstGeom>
          <a:solidFill>
            <a:schemeClr val="accent3"/>
          </a:solidFill>
          <a:ln w="50800" cap="flat" cmpd="sng">
            <a:solidFill>
              <a:schemeClr val="accent3"/>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DE8D1"/>
              </a:solidFill>
              <a:effectLst/>
              <a:uLnTx/>
              <a:uFillTx/>
              <a:latin typeface="Arial"/>
              <a:ea typeface="Arial"/>
              <a:cs typeface="Arial"/>
              <a:sym typeface="Arial"/>
            </a:endParaRPr>
          </a:p>
        </p:txBody>
      </p:sp>
      <p:sp>
        <p:nvSpPr>
          <p:cNvPr id="19" name="Google Shape;392;p26">
            <a:extLst>
              <a:ext uri="{FF2B5EF4-FFF2-40B4-BE49-F238E27FC236}">
                <a16:creationId xmlns:a16="http://schemas.microsoft.com/office/drawing/2014/main" id="{DDBEA428-724F-484C-B4F2-BF9C77ED5708}"/>
              </a:ext>
              <a:ext uri="{C183D7F6-B498-43B3-948B-1728B52AA6E4}">
                <adec:decorative xmlns:adec="http://schemas.microsoft.com/office/drawing/2017/decorative" val="1"/>
              </a:ext>
            </a:extLst>
          </p:cNvPr>
          <p:cNvSpPr/>
          <p:nvPr/>
        </p:nvSpPr>
        <p:spPr>
          <a:xfrm>
            <a:off x="4085840" y="2972553"/>
            <a:ext cx="1625200" cy="2254000"/>
          </a:xfrm>
          <a:prstGeom prst="rect">
            <a:avLst/>
          </a:prstGeom>
          <a:solidFill>
            <a:srgbClr val="FFF1CE"/>
          </a:solidFill>
          <a:ln>
            <a:noFill/>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200" b="1" i="0" u="none" strike="noStrike" kern="0" cap="none" spc="0" normalizeH="0" baseline="0" noProof="0">
              <a:ln>
                <a:noFill/>
              </a:ln>
              <a:solidFill>
                <a:srgbClr val="F39325"/>
              </a:solidFill>
              <a:effectLst/>
              <a:uLnTx/>
              <a:uFillTx/>
              <a:latin typeface="Arial"/>
              <a:ea typeface="Arial"/>
              <a:cs typeface="Arial"/>
              <a:sym typeface="Arial"/>
            </a:endParaRPr>
          </a:p>
        </p:txBody>
      </p:sp>
      <p:sp>
        <p:nvSpPr>
          <p:cNvPr id="18" name="Google Shape;391;p26">
            <a:extLst>
              <a:ext uri="{FF2B5EF4-FFF2-40B4-BE49-F238E27FC236}">
                <a16:creationId xmlns:a16="http://schemas.microsoft.com/office/drawing/2014/main" id="{48CC53C1-5ED6-435D-AE0E-9791766DEACD}"/>
              </a:ext>
              <a:ext uri="{C183D7F6-B498-43B3-948B-1728B52AA6E4}">
                <adec:decorative xmlns:adec="http://schemas.microsoft.com/office/drawing/2017/decorative" val="1"/>
              </a:ext>
            </a:extLst>
          </p:cNvPr>
          <p:cNvSpPr/>
          <p:nvPr/>
        </p:nvSpPr>
        <p:spPr>
          <a:xfrm>
            <a:off x="2419959" y="2972553"/>
            <a:ext cx="1575600" cy="2254000"/>
          </a:xfrm>
          <a:prstGeom prst="rect">
            <a:avLst/>
          </a:prstGeom>
          <a:solidFill>
            <a:srgbClr val="FFF1CE"/>
          </a:solidFill>
          <a:ln>
            <a:noFill/>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200" b="1" i="0" u="none" strike="noStrike" kern="0" cap="none" spc="0" normalizeH="0" baseline="0" noProof="0">
              <a:ln>
                <a:noFill/>
              </a:ln>
              <a:solidFill>
                <a:srgbClr val="F39325"/>
              </a:solidFill>
              <a:effectLst/>
              <a:uLnTx/>
              <a:uFillTx/>
              <a:latin typeface="Arial"/>
              <a:ea typeface="Arial"/>
              <a:cs typeface="Arial"/>
              <a:sym typeface="Arial"/>
            </a:endParaRPr>
          </a:p>
        </p:txBody>
      </p:sp>
      <p:sp>
        <p:nvSpPr>
          <p:cNvPr id="17" name="Google Shape;389;p26">
            <a:extLst>
              <a:ext uri="{FF2B5EF4-FFF2-40B4-BE49-F238E27FC236}">
                <a16:creationId xmlns:a16="http://schemas.microsoft.com/office/drawing/2014/main" id="{5879B48A-4D5E-496B-ADBC-7309536AFC23}"/>
              </a:ext>
              <a:ext uri="{C183D7F6-B498-43B3-948B-1728B52AA6E4}">
                <adec:decorative xmlns:adec="http://schemas.microsoft.com/office/drawing/2017/decorative" val="1"/>
              </a:ext>
            </a:extLst>
          </p:cNvPr>
          <p:cNvSpPr/>
          <p:nvPr/>
        </p:nvSpPr>
        <p:spPr>
          <a:xfrm>
            <a:off x="757316" y="2972553"/>
            <a:ext cx="1561200" cy="2254000"/>
          </a:xfrm>
          <a:prstGeom prst="rect">
            <a:avLst/>
          </a:prstGeom>
          <a:solidFill>
            <a:srgbClr val="FFF1CE"/>
          </a:solidFill>
          <a:ln>
            <a:noFill/>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200" b="1" i="0" u="none" strike="noStrike" kern="0" cap="none" spc="0" normalizeH="0" baseline="0" noProof="0">
              <a:ln>
                <a:noFill/>
              </a:ln>
              <a:solidFill>
                <a:srgbClr val="F39325"/>
              </a:solidFill>
              <a:effectLst/>
              <a:uLnTx/>
              <a:uFillTx/>
              <a:latin typeface="Arial"/>
              <a:ea typeface="Arial"/>
              <a:cs typeface="Arial"/>
              <a:sym typeface="Arial"/>
            </a:endParaRPr>
          </a:p>
        </p:txBody>
      </p:sp>
      <p:sp>
        <p:nvSpPr>
          <p:cNvPr id="15" name="Google Shape;387;p26">
            <a:extLst>
              <a:ext uri="{FF2B5EF4-FFF2-40B4-BE49-F238E27FC236}">
                <a16:creationId xmlns:a16="http://schemas.microsoft.com/office/drawing/2014/main" id="{2FA99BD9-3845-4CF4-BDF2-E11CD1FC21CA}"/>
              </a:ext>
              <a:ext uri="{C183D7F6-B498-43B3-948B-1728B52AA6E4}">
                <adec:decorative xmlns:adec="http://schemas.microsoft.com/office/drawing/2017/decorative" val="1"/>
              </a:ext>
            </a:extLst>
          </p:cNvPr>
          <p:cNvSpPr/>
          <p:nvPr/>
        </p:nvSpPr>
        <p:spPr>
          <a:xfrm>
            <a:off x="2479741" y="2057349"/>
            <a:ext cx="1931200" cy="847200"/>
          </a:xfrm>
          <a:prstGeom prst="chevron">
            <a:avLst>
              <a:gd name="adj" fmla="val 50000"/>
            </a:avLst>
          </a:prstGeom>
          <a:solidFill>
            <a:schemeClr val="accent3"/>
          </a:solidFill>
          <a:ln w="50800" cap="flat" cmpd="sng">
            <a:solidFill>
              <a:schemeClr val="accent3"/>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DE8D1"/>
              </a:solidFill>
              <a:effectLst/>
              <a:uLnTx/>
              <a:uFillTx/>
              <a:latin typeface="Arial"/>
              <a:ea typeface="Arial"/>
              <a:cs typeface="Arial"/>
              <a:sym typeface="Arial"/>
            </a:endParaRPr>
          </a:p>
        </p:txBody>
      </p:sp>
      <p:sp>
        <p:nvSpPr>
          <p:cNvPr id="14" name="Google Shape;386;p26">
            <a:extLst>
              <a:ext uri="{FF2B5EF4-FFF2-40B4-BE49-F238E27FC236}">
                <a16:creationId xmlns:a16="http://schemas.microsoft.com/office/drawing/2014/main" id="{DA8CF585-F8EA-42CC-AB5B-399B486FBE1E}"/>
              </a:ext>
              <a:ext uri="{C183D7F6-B498-43B3-948B-1728B52AA6E4}">
                <adec:decorative xmlns:adec="http://schemas.microsoft.com/office/drawing/2017/decorative" val="1"/>
              </a:ext>
            </a:extLst>
          </p:cNvPr>
          <p:cNvSpPr/>
          <p:nvPr/>
        </p:nvSpPr>
        <p:spPr>
          <a:xfrm>
            <a:off x="809705" y="2057349"/>
            <a:ext cx="1931200" cy="847200"/>
          </a:xfrm>
          <a:prstGeom prst="chevron">
            <a:avLst>
              <a:gd name="adj" fmla="val 50000"/>
            </a:avLst>
          </a:prstGeom>
          <a:solidFill>
            <a:schemeClr val="accent3"/>
          </a:solidFill>
          <a:ln w="50800" cap="flat" cmpd="sng">
            <a:solidFill>
              <a:schemeClr val="accent3"/>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DE8D1"/>
              </a:solidFill>
              <a:effectLst/>
              <a:uLnTx/>
              <a:uFillTx/>
              <a:latin typeface="Arial"/>
              <a:ea typeface="Arial"/>
              <a:cs typeface="Arial"/>
              <a:sym typeface="Arial"/>
            </a:endParaRPr>
          </a:p>
        </p:txBody>
      </p:sp>
      <p:sp>
        <p:nvSpPr>
          <p:cNvPr id="2" name="Rubrik 1">
            <a:extLst>
              <a:ext uri="{FF2B5EF4-FFF2-40B4-BE49-F238E27FC236}">
                <a16:creationId xmlns:a16="http://schemas.microsoft.com/office/drawing/2014/main" id="{0E0C0F82-0921-428E-BC18-2805DBE1600F}"/>
              </a:ext>
            </a:extLst>
          </p:cNvPr>
          <p:cNvSpPr>
            <a:spLocks noGrp="1"/>
          </p:cNvSpPr>
          <p:nvPr>
            <p:ph type="title"/>
          </p:nvPr>
        </p:nvSpPr>
        <p:spPr/>
        <p:txBody>
          <a:bodyPr/>
          <a:lstStyle/>
          <a:p>
            <a:r>
              <a:rPr lang="en" sz="3200" dirty="0"/>
              <a:t>Övergripande arbetsprocess för en delarena</a:t>
            </a:r>
            <a:endParaRPr lang="sv-SE" dirty="0"/>
          </a:p>
        </p:txBody>
      </p:sp>
      <p:sp>
        <p:nvSpPr>
          <p:cNvPr id="41" name="Google Shape;390;p26">
            <a:extLst>
              <a:ext uri="{FF2B5EF4-FFF2-40B4-BE49-F238E27FC236}">
                <a16:creationId xmlns:a16="http://schemas.microsoft.com/office/drawing/2014/main" id="{105133A5-DCB4-459F-A869-76E71B75A7DD}"/>
              </a:ext>
            </a:extLst>
          </p:cNvPr>
          <p:cNvSpPr/>
          <p:nvPr/>
        </p:nvSpPr>
        <p:spPr>
          <a:xfrm>
            <a:off x="179473" y="1760705"/>
            <a:ext cx="952800" cy="1457600"/>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 sz="1200" b="1" i="0" u="none" strike="noStrike" kern="0" cap="none" spc="0" normalizeH="0" baseline="0" noProof="0" dirty="0">
                <a:ln>
                  <a:noFill/>
                </a:ln>
                <a:solidFill>
                  <a:srgbClr val="844A07"/>
                </a:solidFill>
                <a:effectLst/>
                <a:uLnTx/>
                <a:uFillTx/>
                <a:latin typeface="Arial"/>
                <a:ea typeface="Arial"/>
                <a:cs typeface="Arial"/>
                <a:sym typeface="Arial"/>
              </a:rPr>
              <a:t>Arbetsfas</a:t>
            </a:r>
            <a:endParaRPr kumimoji="0" sz="14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5" name="Google Shape;393;p26">
            <a:extLst>
              <a:ext uri="{FF2B5EF4-FFF2-40B4-BE49-F238E27FC236}">
                <a16:creationId xmlns:a16="http://schemas.microsoft.com/office/drawing/2014/main" id="{CEB9E185-6CC3-4383-96EC-634AE3480348}"/>
              </a:ext>
            </a:extLst>
          </p:cNvPr>
          <p:cNvSpPr/>
          <p:nvPr/>
        </p:nvSpPr>
        <p:spPr>
          <a:xfrm>
            <a:off x="907306" y="2131085"/>
            <a:ext cx="1784800" cy="6464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200" b="1" i="0" u="none" strike="noStrike" kern="0" cap="none" spc="0" normalizeH="0" baseline="0" noProof="0" dirty="0">
                <a:ln>
                  <a:noFill/>
                </a:ln>
                <a:solidFill>
                  <a:srgbClr val="000000"/>
                </a:solidFill>
                <a:effectLst/>
                <a:uLnTx/>
                <a:uFillTx/>
                <a:latin typeface="Arial"/>
                <a:ea typeface="Arial"/>
                <a:cs typeface="Arial"/>
                <a:sym typeface="Arial"/>
              </a:rPr>
              <a:t>Verkstad 1. </a:t>
            </a:r>
            <a:endParaRPr kumimoji="0" sz="1467"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dirty="0">
                <a:ln>
                  <a:noFill/>
                </a:ln>
                <a:solidFill>
                  <a:srgbClr val="000000"/>
                </a:solidFill>
                <a:effectLst/>
                <a:uLnTx/>
                <a:uFillTx/>
                <a:latin typeface="Arial"/>
                <a:ea typeface="Arial"/>
                <a:cs typeface="Arial"/>
                <a:sym typeface="Arial"/>
              </a:rPr>
              <a:t>Gemensam problemformulering</a:t>
            </a:r>
            <a:endParaRPr kumimoji="0" sz="1467"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32" name="Bildobjekt 31" descr="Initialt är det en smärre grupp som påbörjar verkstad 1.">
            <a:extLst>
              <a:ext uri="{FF2B5EF4-FFF2-40B4-BE49-F238E27FC236}">
                <a16:creationId xmlns:a16="http://schemas.microsoft.com/office/drawing/2014/main" id="{857C5FAC-2E37-42B4-9C54-F5DE185D8707}"/>
              </a:ext>
            </a:extLst>
          </p:cNvPr>
          <p:cNvPicPr>
            <a:picLocks noChangeAspect="1"/>
          </p:cNvPicPr>
          <p:nvPr/>
        </p:nvPicPr>
        <p:blipFill>
          <a:blip r:embed="rId3"/>
          <a:stretch>
            <a:fillRect/>
          </a:stretch>
        </p:blipFill>
        <p:spPr>
          <a:xfrm>
            <a:off x="856216" y="3575168"/>
            <a:ext cx="1363400" cy="524385"/>
          </a:xfrm>
          <a:prstGeom prst="rect">
            <a:avLst/>
          </a:prstGeom>
        </p:spPr>
      </p:pic>
      <p:sp>
        <p:nvSpPr>
          <p:cNvPr id="36" name="Google Shape;394;p26">
            <a:extLst>
              <a:ext uri="{FF2B5EF4-FFF2-40B4-BE49-F238E27FC236}">
                <a16:creationId xmlns:a16="http://schemas.microsoft.com/office/drawing/2014/main" id="{770BEF7E-1845-4598-9022-7A1D849541C1}"/>
              </a:ext>
            </a:extLst>
          </p:cNvPr>
          <p:cNvSpPr/>
          <p:nvPr/>
        </p:nvSpPr>
        <p:spPr>
          <a:xfrm>
            <a:off x="2659625" y="2131085"/>
            <a:ext cx="1593289" cy="8308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200" b="1" i="0" u="none" strike="noStrike" kern="0" cap="none" spc="0" normalizeH="0" baseline="0" noProof="0" dirty="0">
                <a:ln>
                  <a:noFill/>
                </a:ln>
                <a:solidFill>
                  <a:srgbClr val="000000"/>
                </a:solidFill>
                <a:effectLst/>
                <a:uLnTx/>
                <a:uFillTx/>
                <a:latin typeface="Arial"/>
                <a:ea typeface="Arial"/>
                <a:cs typeface="Arial"/>
                <a:sym typeface="Arial"/>
              </a:rPr>
              <a:t>Verkstad 2. </a:t>
            </a:r>
            <a:endParaRPr kumimoji="0" sz="1467"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dirty="0">
                <a:ln>
                  <a:noFill/>
                </a:ln>
                <a:solidFill>
                  <a:srgbClr val="000000"/>
                </a:solidFill>
                <a:effectLst/>
                <a:uLnTx/>
                <a:uFillTx/>
                <a:latin typeface="Arial"/>
                <a:ea typeface="Arial"/>
                <a:cs typeface="Arial"/>
                <a:sym typeface="Arial"/>
              </a:rPr>
              <a:t>Generera och prioritera mellan olika initiativ</a:t>
            </a:r>
            <a:endParaRPr kumimoji="0" sz="1467"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33" name="Bildobjekt 32" descr="Under arbetsfasen 2 kan man räkna med en större arbetsgrupp. ">
            <a:extLst>
              <a:ext uri="{FF2B5EF4-FFF2-40B4-BE49-F238E27FC236}">
                <a16:creationId xmlns:a16="http://schemas.microsoft.com/office/drawing/2014/main" id="{2BEB7939-3E86-4895-8792-8B4C88ED57F1}"/>
              </a:ext>
            </a:extLst>
          </p:cNvPr>
          <p:cNvPicPr>
            <a:picLocks noChangeAspect="1"/>
          </p:cNvPicPr>
          <p:nvPr/>
        </p:nvPicPr>
        <p:blipFill>
          <a:blip r:embed="rId4"/>
          <a:stretch>
            <a:fillRect/>
          </a:stretch>
        </p:blipFill>
        <p:spPr>
          <a:xfrm>
            <a:off x="2521133" y="3273061"/>
            <a:ext cx="1373251" cy="1491478"/>
          </a:xfrm>
          <a:prstGeom prst="rect">
            <a:avLst/>
          </a:prstGeom>
        </p:spPr>
      </p:pic>
      <p:sp>
        <p:nvSpPr>
          <p:cNvPr id="37" name="Google Shape;395;p26">
            <a:extLst>
              <a:ext uri="{FF2B5EF4-FFF2-40B4-BE49-F238E27FC236}">
                <a16:creationId xmlns:a16="http://schemas.microsoft.com/office/drawing/2014/main" id="{FB66F74F-43B1-4419-B749-227226639D25}"/>
              </a:ext>
            </a:extLst>
          </p:cNvPr>
          <p:cNvSpPr/>
          <p:nvPr/>
        </p:nvSpPr>
        <p:spPr>
          <a:xfrm>
            <a:off x="4338344" y="2131085"/>
            <a:ext cx="1784800" cy="6464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200" b="1" i="0" u="none" strike="noStrike" kern="0" cap="none" spc="0" normalizeH="0" baseline="0" noProof="0" dirty="0">
                <a:ln>
                  <a:noFill/>
                </a:ln>
                <a:solidFill>
                  <a:srgbClr val="000000"/>
                </a:solidFill>
                <a:effectLst/>
                <a:uLnTx/>
                <a:uFillTx/>
                <a:latin typeface="Arial"/>
                <a:ea typeface="Arial"/>
                <a:cs typeface="Arial"/>
                <a:sym typeface="Arial"/>
              </a:rPr>
              <a:t>Verkstad 3. </a:t>
            </a:r>
            <a:endParaRPr kumimoji="0" sz="1467"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dirty="0">
                <a:ln>
                  <a:noFill/>
                </a:ln>
                <a:solidFill>
                  <a:srgbClr val="000000"/>
                </a:solidFill>
                <a:effectLst/>
                <a:uLnTx/>
                <a:uFillTx/>
                <a:latin typeface="Arial"/>
                <a:ea typeface="Arial"/>
                <a:cs typeface="Arial"/>
                <a:sym typeface="Arial"/>
              </a:rPr>
              <a:t>Utforma arbetsplan </a:t>
            </a:r>
            <a:br>
              <a:rPr kumimoji="0" lang="en" sz="1200" b="0" i="0" u="none" strike="noStrike" kern="0" cap="none" spc="0" normalizeH="0" baseline="0" noProof="0" dirty="0">
                <a:ln>
                  <a:noFill/>
                </a:ln>
                <a:solidFill>
                  <a:srgbClr val="000000"/>
                </a:solidFill>
                <a:effectLst/>
                <a:uLnTx/>
                <a:uFillTx/>
                <a:latin typeface="Arial"/>
                <a:ea typeface="Arial"/>
                <a:cs typeface="Arial"/>
                <a:sym typeface="Arial"/>
              </a:rPr>
            </a:br>
            <a:r>
              <a:rPr kumimoji="0" lang="en" sz="1200" b="0" i="0" u="none" strike="noStrike" kern="0" cap="none" spc="0" normalizeH="0" baseline="0" noProof="0" dirty="0">
                <a:ln>
                  <a:noFill/>
                </a:ln>
                <a:solidFill>
                  <a:srgbClr val="000000"/>
                </a:solidFill>
                <a:effectLst/>
                <a:uLnTx/>
                <a:uFillTx/>
                <a:latin typeface="Arial"/>
                <a:ea typeface="Arial"/>
                <a:cs typeface="Arial"/>
                <a:sym typeface="Arial"/>
              </a:rPr>
              <a:t>och handslag</a:t>
            </a:r>
            <a:endParaRPr kumimoji="0" sz="1467"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34" name="Bildobjekt 33" descr="Under verkstad 3 kan man räkna med ännu fler människor som är med och arbetar med att utforma arbetsplanen. ">
            <a:extLst>
              <a:ext uri="{FF2B5EF4-FFF2-40B4-BE49-F238E27FC236}">
                <a16:creationId xmlns:a16="http://schemas.microsoft.com/office/drawing/2014/main" id="{67F41E13-3C6A-4921-A0F6-6247ED8473FA}"/>
              </a:ext>
            </a:extLst>
          </p:cNvPr>
          <p:cNvPicPr>
            <a:picLocks noChangeAspect="1"/>
          </p:cNvPicPr>
          <p:nvPr/>
        </p:nvPicPr>
        <p:blipFill>
          <a:blip r:embed="rId5"/>
          <a:stretch>
            <a:fillRect/>
          </a:stretch>
        </p:blipFill>
        <p:spPr>
          <a:xfrm>
            <a:off x="4239150" y="3127831"/>
            <a:ext cx="1287081" cy="1789572"/>
          </a:xfrm>
          <a:prstGeom prst="rect">
            <a:avLst/>
          </a:prstGeom>
        </p:spPr>
      </p:pic>
      <p:sp>
        <p:nvSpPr>
          <p:cNvPr id="43" name="Google Shape;399;p26">
            <a:extLst>
              <a:ext uri="{FF2B5EF4-FFF2-40B4-BE49-F238E27FC236}">
                <a16:creationId xmlns:a16="http://schemas.microsoft.com/office/drawing/2014/main" id="{9FA21993-872C-45B1-90D5-EB0C3093B242}"/>
              </a:ext>
            </a:extLst>
          </p:cNvPr>
          <p:cNvSpPr/>
          <p:nvPr/>
        </p:nvSpPr>
        <p:spPr>
          <a:xfrm>
            <a:off x="7399817" y="2172949"/>
            <a:ext cx="1236000" cy="616000"/>
          </a:xfrm>
          <a:prstGeom prst="homePlate">
            <a:avLst>
              <a:gd name="adj" fmla="val 22222"/>
            </a:avLst>
          </a:prstGeom>
          <a:noFill/>
          <a:ln>
            <a:noFill/>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dirty="0">
                <a:ln>
                  <a:noFill/>
                </a:ln>
                <a:solidFill>
                  <a:srgbClr val="000000"/>
                </a:solidFill>
                <a:effectLst/>
                <a:uLnTx/>
                <a:uFillTx/>
                <a:latin typeface="Arial"/>
                <a:ea typeface="Arial"/>
                <a:cs typeface="Arial"/>
                <a:sym typeface="Arial"/>
              </a:rPr>
              <a:t>Genomföra handslag</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3" name="Google Shape;436;p26">
            <a:extLst>
              <a:ext uri="{FF2B5EF4-FFF2-40B4-BE49-F238E27FC236}">
                <a16:creationId xmlns:a16="http://schemas.microsoft.com/office/drawing/2014/main" id="{F9F2A051-7DAB-415B-B75A-3E041808F2F9}"/>
              </a:ext>
              <a:ext uri="{C183D7F6-B498-43B3-948B-1728B52AA6E4}">
                <adec:decorative xmlns:adec="http://schemas.microsoft.com/office/drawing/2017/decorative" val="1"/>
              </a:ext>
            </a:extLst>
          </p:cNvPr>
          <p:cNvSpPr/>
          <p:nvPr/>
        </p:nvSpPr>
        <p:spPr>
          <a:xfrm>
            <a:off x="7056903" y="3046805"/>
            <a:ext cx="1561200" cy="2254000"/>
          </a:xfrm>
          <a:prstGeom prst="rect">
            <a:avLst/>
          </a:prstGeom>
          <a:solidFill>
            <a:srgbClr val="0070C0"/>
          </a:solidFill>
          <a:ln>
            <a:noFill/>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200" b="1" i="0" u="none" strike="noStrike" kern="0" cap="none" spc="0" normalizeH="0" baseline="0" noProof="0">
              <a:ln>
                <a:noFill/>
              </a:ln>
              <a:solidFill>
                <a:srgbClr val="F39325"/>
              </a:solidFill>
              <a:effectLst/>
              <a:uLnTx/>
              <a:uFillTx/>
              <a:latin typeface="Arial"/>
              <a:ea typeface="Arial"/>
              <a:cs typeface="Arial"/>
              <a:sym typeface="Arial"/>
            </a:endParaRPr>
          </a:p>
        </p:txBody>
      </p:sp>
      <p:sp>
        <p:nvSpPr>
          <p:cNvPr id="24" name="Google Shape;466;p26">
            <a:extLst>
              <a:ext uri="{FF2B5EF4-FFF2-40B4-BE49-F238E27FC236}">
                <a16:creationId xmlns:a16="http://schemas.microsoft.com/office/drawing/2014/main" id="{01875672-D143-4C89-9E26-03EEBB99DE61}"/>
              </a:ext>
              <a:ext uri="{C183D7F6-B498-43B3-948B-1728B52AA6E4}">
                <adec:decorative xmlns:adec="http://schemas.microsoft.com/office/drawing/2017/decorative" val="0"/>
              </a:ext>
            </a:extLst>
          </p:cNvPr>
          <p:cNvSpPr/>
          <p:nvPr/>
        </p:nvSpPr>
        <p:spPr>
          <a:xfrm>
            <a:off x="9571233" y="2065904"/>
            <a:ext cx="2178800" cy="3160800"/>
          </a:xfrm>
          <a:prstGeom prst="wedgeRectCallout">
            <a:avLst>
              <a:gd name="adj1" fmla="val -86220"/>
              <a:gd name="adj2" fmla="val 6560"/>
            </a:avLst>
          </a:prstGeom>
          <a:solidFill>
            <a:schemeClr val="lt1">
              <a:alpha val="69800"/>
            </a:schemeClr>
          </a:solidFill>
          <a:ln w="38100" cap="flat" cmpd="sng">
            <a:solidFill>
              <a:schemeClr val="accent3"/>
            </a:solidFill>
            <a:prstDash val="dash"/>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dirty="0">
                <a:ln>
                  <a:noFill/>
                </a:ln>
                <a:solidFill>
                  <a:srgbClr val="000000"/>
                </a:solidFill>
                <a:effectLst/>
                <a:uLnTx/>
                <a:uFillTx/>
                <a:latin typeface="Arial"/>
                <a:ea typeface="Arial"/>
                <a:cs typeface="Arial"/>
                <a:sym typeface="Arial"/>
              </a:rPr>
              <a:t>“Handslaget” är </a:t>
            </a:r>
            <a:r>
              <a:rPr kumimoji="0" lang="en" sz="1200" b="1" i="0" u="none" strike="noStrike" kern="0" cap="none" spc="0" normalizeH="0" baseline="0" noProof="0" dirty="0">
                <a:ln>
                  <a:noFill/>
                </a:ln>
                <a:solidFill>
                  <a:srgbClr val="000000"/>
                </a:solidFill>
                <a:effectLst/>
                <a:uLnTx/>
                <a:uFillTx/>
                <a:latin typeface="Arial"/>
                <a:ea typeface="Arial"/>
                <a:cs typeface="Arial"/>
                <a:sym typeface="Arial"/>
              </a:rPr>
              <a:t>delarenans arbetsplan</a:t>
            </a:r>
            <a:r>
              <a:rPr kumimoji="0" lang="en" sz="1200" b="0" i="0" u="none" strike="noStrike" kern="0" cap="none" spc="0" normalizeH="0" baseline="0" noProof="0" dirty="0">
                <a:ln>
                  <a:noFill/>
                </a:ln>
                <a:solidFill>
                  <a:srgbClr val="000000"/>
                </a:solidFill>
                <a:effectLst/>
                <a:uLnTx/>
                <a:uFillTx/>
                <a:latin typeface="Arial"/>
                <a:ea typeface="Arial"/>
                <a:cs typeface="Arial"/>
                <a:sym typeface="Arial"/>
              </a:rPr>
              <a:t>, och beskriver vilka initiativ man kommer att arbeta med. </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dirty="0">
                <a:ln>
                  <a:noFill/>
                </a:ln>
                <a:solidFill>
                  <a:srgbClr val="000000"/>
                </a:solidFill>
                <a:effectLst/>
                <a:uLnTx/>
                <a:uFillTx/>
                <a:latin typeface="Arial"/>
                <a:ea typeface="Arial"/>
                <a:cs typeface="Arial"/>
                <a:sym typeface="Arial"/>
              </a:rPr>
              <a:t>Dessa kan vara stora och omfattande, men även mindre och mer avgränsande initiativ förväntas ingå, utifrån deltagarnas olika förutsättningar.  </a:t>
            </a:r>
            <a:endParaRPr kumimoji="0" sz="14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 name="Google Shape;467;p26">
            <a:extLst>
              <a:ext uri="{FF2B5EF4-FFF2-40B4-BE49-F238E27FC236}">
                <a16:creationId xmlns:a16="http://schemas.microsoft.com/office/drawing/2014/main" id="{19C13041-8A31-4F78-B7A6-7EAFC2E1F4D0}"/>
              </a:ext>
            </a:extLst>
          </p:cNvPr>
          <p:cNvSpPr/>
          <p:nvPr/>
        </p:nvSpPr>
        <p:spPr>
          <a:xfrm>
            <a:off x="3475220" y="5546348"/>
            <a:ext cx="3961200" cy="2768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dirty="0">
                <a:ln>
                  <a:noFill/>
                </a:ln>
                <a:solidFill>
                  <a:srgbClr val="000000"/>
                </a:solidFill>
                <a:effectLst/>
                <a:uLnTx/>
                <a:uFillTx/>
                <a:latin typeface="Arial"/>
                <a:ea typeface="Arial"/>
                <a:cs typeface="Arial"/>
                <a:sym typeface="Arial"/>
              </a:rPr>
              <a:t>Identifierade behov som inte kan mötas inom delarenan</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73" name="Grupp 72" descr="Identifierade behov som inte kan mötas inom delarenan leder till:">
            <a:extLst>
              <a:ext uri="{FF2B5EF4-FFF2-40B4-BE49-F238E27FC236}">
                <a16:creationId xmlns:a16="http://schemas.microsoft.com/office/drawing/2014/main" id="{04A088D7-D334-4277-ABE7-A32CDA969DCF}"/>
              </a:ext>
              <a:ext uri="{C183D7F6-B498-43B3-948B-1728B52AA6E4}">
                <adec:decorative xmlns:adec="http://schemas.microsoft.com/office/drawing/2017/decorative" val="0"/>
              </a:ext>
            </a:extLst>
          </p:cNvPr>
          <p:cNvGrpSpPr/>
          <p:nvPr/>
        </p:nvGrpSpPr>
        <p:grpSpPr>
          <a:xfrm>
            <a:off x="1821709" y="5855342"/>
            <a:ext cx="6966882" cy="383600"/>
            <a:chOff x="1821709" y="5484953"/>
            <a:chExt cx="6966882" cy="383600"/>
          </a:xfrm>
        </p:grpSpPr>
        <p:cxnSp>
          <p:nvCxnSpPr>
            <p:cNvPr id="74" name="Google Shape;469;p26">
              <a:extLst>
                <a:ext uri="{FF2B5EF4-FFF2-40B4-BE49-F238E27FC236}">
                  <a16:creationId xmlns:a16="http://schemas.microsoft.com/office/drawing/2014/main" id="{59DD7E05-674E-460C-90A1-C3442517E446}"/>
                </a:ext>
              </a:extLst>
            </p:cNvPr>
            <p:cNvCxnSpPr/>
            <p:nvPr/>
          </p:nvCxnSpPr>
          <p:spPr>
            <a:xfrm flipH="1">
              <a:off x="1821709" y="5489753"/>
              <a:ext cx="2310400" cy="378800"/>
            </a:xfrm>
            <a:prstGeom prst="bentConnector2">
              <a:avLst/>
            </a:prstGeom>
            <a:noFill/>
            <a:ln w="9525" cap="flat" cmpd="sng">
              <a:solidFill>
                <a:srgbClr val="BFBFBF"/>
              </a:solidFill>
              <a:prstDash val="solid"/>
              <a:miter lim="800000"/>
              <a:headEnd type="none" w="sm" len="sm"/>
              <a:tailEnd type="triangle" w="med" len="med"/>
            </a:ln>
          </p:spPr>
        </p:cxnSp>
        <p:cxnSp>
          <p:nvCxnSpPr>
            <p:cNvPr id="75" name="Google Shape;470;p26">
              <a:extLst>
                <a:ext uri="{FF2B5EF4-FFF2-40B4-BE49-F238E27FC236}">
                  <a16:creationId xmlns:a16="http://schemas.microsoft.com/office/drawing/2014/main" id="{8AA404BD-653B-4FC3-92AD-525F47539135}"/>
                </a:ext>
              </a:extLst>
            </p:cNvPr>
            <p:cNvCxnSpPr/>
            <p:nvPr/>
          </p:nvCxnSpPr>
          <p:spPr>
            <a:xfrm>
              <a:off x="4143897" y="5489753"/>
              <a:ext cx="2322400" cy="378800"/>
            </a:xfrm>
            <a:prstGeom prst="bentConnector2">
              <a:avLst/>
            </a:prstGeom>
            <a:noFill/>
            <a:ln w="9525" cap="flat" cmpd="sng">
              <a:solidFill>
                <a:srgbClr val="BFBFBF"/>
              </a:solidFill>
              <a:prstDash val="solid"/>
              <a:miter lim="800000"/>
              <a:headEnd type="none" w="sm" len="sm"/>
              <a:tailEnd type="triangle" w="med" len="med"/>
            </a:ln>
          </p:spPr>
        </p:cxnSp>
        <p:cxnSp>
          <p:nvCxnSpPr>
            <p:cNvPr id="76" name="Google Shape;471;p26">
              <a:extLst>
                <a:ext uri="{FF2B5EF4-FFF2-40B4-BE49-F238E27FC236}">
                  <a16:creationId xmlns:a16="http://schemas.microsoft.com/office/drawing/2014/main" id="{211FF514-2E15-4C58-823A-CC539F37CB72}"/>
                </a:ext>
              </a:extLst>
            </p:cNvPr>
            <p:cNvCxnSpPr/>
            <p:nvPr/>
          </p:nvCxnSpPr>
          <p:spPr>
            <a:xfrm>
              <a:off x="3306803" y="5489753"/>
              <a:ext cx="837200" cy="378800"/>
            </a:xfrm>
            <a:prstGeom prst="bentConnector2">
              <a:avLst/>
            </a:prstGeom>
            <a:noFill/>
            <a:ln w="9525" cap="flat" cmpd="sng">
              <a:solidFill>
                <a:srgbClr val="BFBFBF"/>
              </a:solidFill>
              <a:prstDash val="solid"/>
              <a:miter lim="800000"/>
              <a:headEnd type="none" w="sm" len="sm"/>
              <a:tailEnd type="triangle" w="med" len="med"/>
            </a:ln>
          </p:spPr>
        </p:cxnSp>
        <p:cxnSp>
          <p:nvCxnSpPr>
            <p:cNvPr id="77" name="Google Shape;475;p26">
              <a:extLst>
                <a:ext uri="{FF2B5EF4-FFF2-40B4-BE49-F238E27FC236}">
                  <a16:creationId xmlns:a16="http://schemas.microsoft.com/office/drawing/2014/main" id="{5DDC4BB6-72E6-4B28-A7E6-6511F5961905}"/>
                </a:ext>
              </a:extLst>
            </p:cNvPr>
            <p:cNvCxnSpPr/>
            <p:nvPr/>
          </p:nvCxnSpPr>
          <p:spPr>
            <a:xfrm>
              <a:off x="4154591" y="5484953"/>
              <a:ext cx="4634000" cy="383600"/>
            </a:xfrm>
            <a:prstGeom prst="bentConnector2">
              <a:avLst/>
            </a:prstGeom>
            <a:noFill/>
            <a:ln w="9525" cap="flat" cmpd="sng">
              <a:solidFill>
                <a:srgbClr val="BFBFBF"/>
              </a:solidFill>
              <a:prstDash val="solid"/>
              <a:miter lim="800000"/>
              <a:headEnd type="none" w="sm" len="sm"/>
              <a:tailEnd type="triangle" w="med" len="med"/>
            </a:ln>
          </p:spPr>
        </p:cxnSp>
      </p:grpSp>
      <p:sp>
        <p:nvSpPr>
          <p:cNvPr id="26" name="Google Shape;381;p26">
            <a:extLst>
              <a:ext uri="{FF2B5EF4-FFF2-40B4-BE49-F238E27FC236}">
                <a16:creationId xmlns:a16="http://schemas.microsoft.com/office/drawing/2014/main" id="{BDF4A5F4-50E0-4623-A39D-58F7A39E50CA}"/>
              </a:ext>
            </a:extLst>
          </p:cNvPr>
          <p:cNvSpPr/>
          <p:nvPr/>
        </p:nvSpPr>
        <p:spPr>
          <a:xfrm>
            <a:off x="838582" y="6273668"/>
            <a:ext cx="2267200" cy="251200"/>
          </a:xfrm>
          <a:prstGeom prst="roundRect">
            <a:avLst>
              <a:gd name="adj" fmla="val 16667"/>
            </a:avLst>
          </a:prstGeom>
          <a:solidFill>
            <a:schemeClr val="accent3"/>
          </a:solidFill>
          <a:ln>
            <a:noFill/>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dirty="0">
                <a:ln>
                  <a:noFill/>
                </a:ln>
                <a:effectLst/>
                <a:uLnTx/>
                <a:uFillTx/>
                <a:latin typeface="Arial"/>
                <a:ea typeface="Arial"/>
                <a:cs typeface="Arial"/>
                <a:sym typeface="Arial"/>
              </a:rPr>
              <a:t>Andra delarenor</a:t>
            </a:r>
            <a:endParaRPr kumimoji="0" sz="1467" b="0" i="0" u="none" strike="noStrike" kern="0" cap="none" spc="0" normalizeH="0" baseline="0" noProof="0" dirty="0">
              <a:ln>
                <a:noFill/>
              </a:ln>
              <a:effectLst/>
              <a:uLnTx/>
              <a:uFillTx/>
              <a:latin typeface="Arial"/>
              <a:ea typeface="+mn-ea"/>
              <a:cs typeface="Arial"/>
              <a:sym typeface="Arial"/>
            </a:endParaRPr>
          </a:p>
        </p:txBody>
      </p:sp>
      <p:sp>
        <p:nvSpPr>
          <p:cNvPr id="27" name="Google Shape;382;p26">
            <a:extLst>
              <a:ext uri="{FF2B5EF4-FFF2-40B4-BE49-F238E27FC236}">
                <a16:creationId xmlns:a16="http://schemas.microsoft.com/office/drawing/2014/main" id="{3AEA25CE-5AB5-4DAA-9F37-8749F512DE1D}"/>
              </a:ext>
            </a:extLst>
          </p:cNvPr>
          <p:cNvSpPr/>
          <p:nvPr/>
        </p:nvSpPr>
        <p:spPr>
          <a:xfrm>
            <a:off x="3160876" y="6273668"/>
            <a:ext cx="2267200" cy="251200"/>
          </a:xfrm>
          <a:prstGeom prst="roundRect">
            <a:avLst>
              <a:gd name="adj" fmla="val 16667"/>
            </a:avLst>
          </a:prstGeom>
          <a:solidFill>
            <a:schemeClr val="accent3"/>
          </a:solidFill>
          <a:ln>
            <a:noFill/>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dirty="0">
                <a:ln>
                  <a:noFill/>
                </a:ln>
                <a:effectLst/>
                <a:uLnTx/>
                <a:uFillTx/>
                <a:latin typeface="Arial"/>
                <a:ea typeface="Arial"/>
                <a:cs typeface="Arial"/>
                <a:sym typeface="Arial"/>
              </a:rPr>
              <a:t>Lokala kraftsamlingar</a:t>
            </a:r>
            <a:endParaRPr kumimoji="0" sz="1467" b="0" i="0" u="none" strike="noStrike" kern="0" cap="none" spc="0" normalizeH="0" baseline="0" noProof="0" dirty="0">
              <a:ln>
                <a:noFill/>
              </a:ln>
              <a:effectLst/>
              <a:uLnTx/>
              <a:uFillTx/>
              <a:latin typeface="Arial"/>
              <a:ea typeface="+mn-ea"/>
              <a:cs typeface="Arial"/>
              <a:sym typeface="Arial"/>
            </a:endParaRPr>
          </a:p>
        </p:txBody>
      </p:sp>
      <p:sp>
        <p:nvSpPr>
          <p:cNvPr id="28" name="Google Shape;383;p26">
            <a:extLst>
              <a:ext uri="{FF2B5EF4-FFF2-40B4-BE49-F238E27FC236}">
                <a16:creationId xmlns:a16="http://schemas.microsoft.com/office/drawing/2014/main" id="{AB8C85C1-1090-4915-8340-98B6514A3B3C}"/>
              </a:ext>
            </a:extLst>
          </p:cNvPr>
          <p:cNvSpPr/>
          <p:nvPr/>
        </p:nvSpPr>
        <p:spPr>
          <a:xfrm>
            <a:off x="5483170" y="6273668"/>
            <a:ext cx="2267200" cy="251200"/>
          </a:xfrm>
          <a:prstGeom prst="roundRect">
            <a:avLst>
              <a:gd name="adj" fmla="val 16667"/>
            </a:avLst>
          </a:prstGeom>
          <a:solidFill>
            <a:schemeClr val="accent3"/>
          </a:solidFill>
          <a:ln>
            <a:noFill/>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dirty="0">
                <a:ln>
                  <a:noFill/>
                </a:ln>
                <a:effectLst/>
                <a:uLnTx/>
                <a:uFillTx/>
                <a:latin typeface="Arial"/>
                <a:ea typeface="Arial"/>
                <a:cs typeface="Arial"/>
                <a:sym typeface="Arial"/>
              </a:rPr>
              <a:t>Nationellt prioriterad fråga</a:t>
            </a:r>
            <a:endParaRPr kumimoji="0" sz="1467" b="0" i="0" u="none" strike="noStrike" kern="0" cap="none" spc="0" normalizeH="0" baseline="0" noProof="0" dirty="0">
              <a:ln>
                <a:noFill/>
              </a:ln>
              <a:effectLst/>
              <a:uLnTx/>
              <a:uFillTx/>
              <a:latin typeface="Arial"/>
              <a:ea typeface="+mn-ea"/>
              <a:cs typeface="Arial"/>
              <a:sym typeface="Arial"/>
            </a:endParaRPr>
          </a:p>
        </p:txBody>
      </p:sp>
      <p:sp>
        <p:nvSpPr>
          <p:cNvPr id="30" name="Google Shape;474;p26">
            <a:extLst>
              <a:ext uri="{FF2B5EF4-FFF2-40B4-BE49-F238E27FC236}">
                <a16:creationId xmlns:a16="http://schemas.microsoft.com/office/drawing/2014/main" id="{E8FED1BC-17CA-4AA2-9921-96647C704250}"/>
              </a:ext>
            </a:extLst>
          </p:cNvPr>
          <p:cNvSpPr/>
          <p:nvPr/>
        </p:nvSpPr>
        <p:spPr>
          <a:xfrm>
            <a:off x="7805464" y="6273668"/>
            <a:ext cx="2267200" cy="251200"/>
          </a:xfrm>
          <a:prstGeom prst="roundRect">
            <a:avLst>
              <a:gd name="adj" fmla="val 16667"/>
            </a:avLst>
          </a:prstGeom>
          <a:solidFill>
            <a:schemeClr val="accent3"/>
          </a:solidFill>
          <a:ln>
            <a:noFill/>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dirty="0">
                <a:ln>
                  <a:noFill/>
                </a:ln>
                <a:effectLst/>
                <a:uLnTx/>
                <a:uFillTx/>
                <a:latin typeface="Arial"/>
                <a:ea typeface="Arial"/>
                <a:cs typeface="Arial"/>
                <a:sym typeface="Arial"/>
              </a:rPr>
              <a:t>”Blå listan”</a:t>
            </a:r>
            <a:endParaRPr kumimoji="0" sz="1467" b="0" i="0" u="none" strike="noStrike" kern="0" cap="none" spc="0" normalizeH="0" baseline="0" noProof="0" dirty="0">
              <a:ln>
                <a:noFill/>
              </a:ln>
              <a:effectLst/>
              <a:uLnTx/>
              <a:uFillTx/>
              <a:latin typeface="Arial"/>
              <a:ea typeface="+mn-ea"/>
              <a:cs typeface="Arial"/>
              <a:sym typeface="Arial"/>
            </a:endParaRPr>
          </a:p>
        </p:txBody>
      </p:sp>
      <p:grpSp>
        <p:nvGrpSpPr>
          <p:cNvPr id="44" name="Google Shape;437;p26">
            <a:extLst>
              <a:ext uri="{FF2B5EF4-FFF2-40B4-BE49-F238E27FC236}">
                <a16:creationId xmlns:a16="http://schemas.microsoft.com/office/drawing/2014/main" id="{C60DF48A-25EB-48D1-BEA3-8523C91D67BD}"/>
              </a:ext>
              <a:ext uri="{C183D7F6-B498-43B3-948B-1728B52AA6E4}">
                <adec:decorative xmlns:adec="http://schemas.microsoft.com/office/drawing/2017/decorative" val="1"/>
              </a:ext>
            </a:extLst>
          </p:cNvPr>
          <p:cNvGrpSpPr/>
          <p:nvPr/>
        </p:nvGrpSpPr>
        <p:grpSpPr>
          <a:xfrm>
            <a:off x="7050170" y="3296705"/>
            <a:ext cx="1646037" cy="1565771"/>
            <a:chOff x="9915098" y="2364135"/>
            <a:chExt cx="2243781" cy="2134365"/>
          </a:xfrm>
        </p:grpSpPr>
        <p:pic>
          <p:nvPicPr>
            <p:cNvPr id="45" name="Google Shape;438;p26">
              <a:extLst>
                <a:ext uri="{FF2B5EF4-FFF2-40B4-BE49-F238E27FC236}">
                  <a16:creationId xmlns:a16="http://schemas.microsoft.com/office/drawing/2014/main" id="{4CEFBE5D-8149-4F9E-9756-77255885D8CC}"/>
                </a:ext>
              </a:extLst>
            </p:cNvPr>
            <p:cNvPicPr preferRelativeResize="0"/>
            <p:nvPr/>
          </p:nvPicPr>
          <p:blipFill rotWithShape="1">
            <a:blip r:embed="rId6">
              <a:alphaModFix/>
            </a:blip>
            <a:srcRect/>
            <a:stretch/>
          </p:blipFill>
          <p:spPr>
            <a:xfrm>
              <a:off x="10360567" y="2879176"/>
              <a:ext cx="1139609" cy="1139609"/>
            </a:xfrm>
            <a:prstGeom prst="rect">
              <a:avLst/>
            </a:prstGeom>
            <a:noFill/>
            <a:ln>
              <a:noFill/>
            </a:ln>
          </p:spPr>
        </p:pic>
        <p:pic>
          <p:nvPicPr>
            <p:cNvPr id="46" name="Google Shape;439;p26" descr="Gears">
              <a:extLst>
                <a:ext uri="{FF2B5EF4-FFF2-40B4-BE49-F238E27FC236}">
                  <a16:creationId xmlns:a16="http://schemas.microsoft.com/office/drawing/2014/main" id="{22E60F69-DDD2-4AF4-81F6-60216D8F754B}"/>
                </a:ext>
              </a:extLst>
            </p:cNvPr>
            <p:cNvPicPr preferRelativeResize="0"/>
            <p:nvPr/>
          </p:nvPicPr>
          <p:blipFill rotWithShape="1">
            <a:blip r:embed="rId7">
              <a:alphaModFix/>
            </a:blip>
            <a:srcRect/>
            <a:stretch/>
          </p:blipFill>
          <p:spPr>
            <a:xfrm>
              <a:off x="10421272" y="3118302"/>
              <a:ext cx="253048" cy="253048"/>
            </a:xfrm>
            <a:prstGeom prst="rect">
              <a:avLst/>
            </a:prstGeom>
            <a:noFill/>
            <a:ln>
              <a:noFill/>
            </a:ln>
          </p:spPr>
        </p:pic>
        <p:pic>
          <p:nvPicPr>
            <p:cNvPr id="47" name="Google Shape;440;p26" descr="Lightbulb">
              <a:extLst>
                <a:ext uri="{FF2B5EF4-FFF2-40B4-BE49-F238E27FC236}">
                  <a16:creationId xmlns:a16="http://schemas.microsoft.com/office/drawing/2014/main" id="{79CB5599-89DB-451D-A4CF-5C39BDC77FE2}"/>
                </a:ext>
              </a:extLst>
            </p:cNvPr>
            <p:cNvPicPr preferRelativeResize="0"/>
            <p:nvPr/>
          </p:nvPicPr>
          <p:blipFill rotWithShape="1">
            <a:blip r:embed="rId8">
              <a:alphaModFix/>
            </a:blip>
            <a:srcRect/>
            <a:stretch/>
          </p:blipFill>
          <p:spPr>
            <a:xfrm>
              <a:off x="10822256" y="3795746"/>
              <a:ext cx="200914" cy="200914"/>
            </a:xfrm>
            <a:prstGeom prst="rect">
              <a:avLst/>
            </a:prstGeom>
            <a:noFill/>
            <a:ln>
              <a:noFill/>
            </a:ln>
          </p:spPr>
        </p:pic>
        <p:pic>
          <p:nvPicPr>
            <p:cNvPr id="48" name="Google Shape;441;p26" descr="Magnifying glass">
              <a:extLst>
                <a:ext uri="{FF2B5EF4-FFF2-40B4-BE49-F238E27FC236}">
                  <a16:creationId xmlns:a16="http://schemas.microsoft.com/office/drawing/2014/main" id="{61BB933C-F7F8-4CF8-8EC5-5D726E7EF43F}"/>
                </a:ext>
              </a:extLst>
            </p:cNvPr>
            <p:cNvPicPr preferRelativeResize="0"/>
            <p:nvPr/>
          </p:nvPicPr>
          <p:blipFill rotWithShape="1">
            <a:blip r:embed="rId9">
              <a:alphaModFix/>
            </a:blip>
            <a:srcRect/>
            <a:stretch/>
          </p:blipFill>
          <p:spPr>
            <a:xfrm>
              <a:off x="11174272" y="3081738"/>
              <a:ext cx="253048" cy="253048"/>
            </a:xfrm>
            <a:prstGeom prst="rect">
              <a:avLst/>
            </a:prstGeom>
            <a:noFill/>
            <a:ln>
              <a:noFill/>
            </a:ln>
          </p:spPr>
        </p:pic>
        <p:grpSp>
          <p:nvGrpSpPr>
            <p:cNvPr id="49" name="Google Shape;442;p26">
              <a:extLst>
                <a:ext uri="{FF2B5EF4-FFF2-40B4-BE49-F238E27FC236}">
                  <a16:creationId xmlns:a16="http://schemas.microsoft.com/office/drawing/2014/main" id="{5C2E5CC6-A077-4592-96C7-9492BB81B23E}"/>
                </a:ext>
              </a:extLst>
            </p:cNvPr>
            <p:cNvGrpSpPr/>
            <p:nvPr/>
          </p:nvGrpSpPr>
          <p:grpSpPr>
            <a:xfrm>
              <a:off x="10466276" y="2364135"/>
              <a:ext cx="620978" cy="400873"/>
              <a:chOff x="2287881" y="3570202"/>
              <a:chExt cx="1416464" cy="914400"/>
            </a:xfrm>
          </p:grpSpPr>
          <p:pic>
            <p:nvPicPr>
              <p:cNvPr id="71" name="Google Shape;443;p26" descr="Man">
                <a:extLst>
                  <a:ext uri="{FF2B5EF4-FFF2-40B4-BE49-F238E27FC236}">
                    <a16:creationId xmlns:a16="http://schemas.microsoft.com/office/drawing/2014/main" id="{00069CFF-9907-4D8E-843A-49673FDE41E5}"/>
                  </a:ext>
                </a:extLst>
              </p:cNvPr>
              <p:cNvPicPr preferRelativeResize="0"/>
              <p:nvPr/>
            </p:nvPicPr>
            <p:blipFill rotWithShape="1">
              <a:blip r:embed="rId10">
                <a:alphaModFix/>
              </a:blip>
              <a:srcRect/>
              <a:stretch/>
            </p:blipFill>
            <p:spPr>
              <a:xfrm>
                <a:off x="2789945" y="3570202"/>
                <a:ext cx="914400" cy="914400"/>
              </a:xfrm>
              <a:prstGeom prst="rect">
                <a:avLst/>
              </a:prstGeom>
              <a:noFill/>
              <a:ln>
                <a:noFill/>
              </a:ln>
            </p:spPr>
          </p:pic>
          <p:pic>
            <p:nvPicPr>
              <p:cNvPr id="72" name="Google Shape;444;p26" descr="Woman">
                <a:extLst>
                  <a:ext uri="{FF2B5EF4-FFF2-40B4-BE49-F238E27FC236}">
                    <a16:creationId xmlns:a16="http://schemas.microsoft.com/office/drawing/2014/main" id="{328A32B6-8EB9-4821-B4FF-6366436C9FAB}"/>
                  </a:ext>
                </a:extLst>
              </p:cNvPr>
              <p:cNvPicPr preferRelativeResize="0"/>
              <p:nvPr/>
            </p:nvPicPr>
            <p:blipFill rotWithShape="1">
              <a:blip r:embed="rId11">
                <a:alphaModFix/>
              </a:blip>
              <a:srcRect/>
              <a:stretch/>
            </p:blipFill>
            <p:spPr>
              <a:xfrm>
                <a:off x="2287881" y="3570202"/>
                <a:ext cx="914400" cy="914400"/>
              </a:xfrm>
              <a:prstGeom prst="rect">
                <a:avLst/>
              </a:prstGeom>
              <a:noFill/>
              <a:ln>
                <a:noFill/>
              </a:ln>
            </p:spPr>
          </p:pic>
        </p:grpSp>
        <p:grpSp>
          <p:nvGrpSpPr>
            <p:cNvPr id="50" name="Google Shape;445;p26">
              <a:extLst>
                <a:ext uri="{FF2B5EF4-FFF2-40B4-BE49-F238E27FC236}">
                  <a16:creationId xmlns:a16="http://schemas.microsoft.com/office/drawing/2014/main" id="{43AE3DEF-491E-42CB-800A-D70A7E8282F9}"/>
                </a:ext>
              </a:extLst>
            </p:cNvPr>
            <p:cNvGrpSpPr/>
            <p:nvPr/>
          </p:nvGrpSpPr>
          <p:grpSpPr>
            <a:xfrm>
              <a:off x="11333290" y="2907524"/>
              <a:ext cx="620978" cy="400873"/>
              <a:chOff x="2287881" y="3570202"/>
              <a:chExt cx="1416464" cy="914400"/>
            </a:xfrm>
          </p:grpSpPr>
          <p:pic>
            <p:nvPicPr>
              <p:cNvPr id="69" name="Google Shape;446;p26" descr="Man">
                <a:extLst>
                  <a:ext uri="{FF2B5EF4-FFF2-40B4-BE49-F238E27FC236}">
                    <a16:creationId xmlns:a16="http://schemas.microsoft.com/office/drawing/2014/main" id="{A7DC82D0-2297-49A7-B2BF-8A7841A3317A}"/>
                  </a:ext>
                </a:extLst>
              </p:cNvPr>
              <p:cNvPicPr preferRelativeResize="0"/>
              <p:nvPr/>
            </p:nvPicPr>
            <p:blipFill rotWithShape="1">
              <a:blip r:embed="rId10">
                <a:alphaModFix/>
              </a:blip>
              <a:srcRect/>
              <a:stretch/>
            </p:blipFill>
            <p:spPr>
              <a:xfrm>
                <a:off x="2789945" y="3570202"/>
                <a:ext cx="914400" cy="914400"/>
              </a:xfrm>
              <a:prstGeom prst="rect">
                <a:avLst/>
              </a:prstGeom>
              <a:noFill/>
              <a:ln>
                <a:noFill/>
              </a:ln>
            </p:spPr>
          </p:pic>
          <p:pic>
            <p:nvPicPr>
              <p:cNvPr id="70" name="Google Shape;447;p26" descr="Woman">
                <a:extLst>
                  <a:ext uri="{FF2B5EF4-FFF2-40B4-BE49-F238E27FC236}">
                    <a16:creationId xmlns:a16="http://schemas.microsoft.com/office/drawing/2014/main" id="{9CDF2292-3B41-4549-A2F4-072AA11ACC49}"/>
                  </a:ext>
                </a:extLst>
              </p:cNvPr>
              <p:cNvPicPr preferRelativeResize="0"/>
              <p:nvPr/>
            </p:nvPicPr>
            <p:blipFill rotWithShape="1">
              <a:blip r:embed="rId11">
                <a:alphaModFix/>
              </a:blip>
              <a:srcRect/>
              <a:stretch/>
            </p:blipFill>
            <p:spPr>
              <a:xfrm>
                <a:off x="2287881" y="3570202"/>
                <a:ext cx="914400" cy="914400"/>
              </a:xfrm>
              <a:prstGeom prst="rect">
                <a:avLst/>
              </a:prstGeom>
              <a:noFill/>
              <a:ln>
                <a:noFill/>
              </a:ln>
            </p:spPr>
          </p:pic>
        </p:grpSp>
        <p:grpSp>
          <p:nvGrpSpPr>
            <p:cNvPr id="51" name="Google Shape;448;p26">
              <a:extLst>
                <a:ext uri="{FF2B5EF4-FFF2-40B4-BE49-F238E27FC236}">
                  <a16:creationId xmlns:a16="http://schemas.microsoft.com/office/drawing/2014/main" id="{5514353C-3038-483F-B415-C50DCFE0EE2C}"/>
                </a:ext>
              </a:extLst>
            </p:cNvPr>
            <p:cNvGrpSpPr/>
            <p:nvPr/>
          </p:nvGrpSpPr>
          <p:grpSpPr>
            <a:xfrm>
              <a:off x="11537902" y="3375329"/>
              <a:ext cx="620978" cy="400873"/>
              <a:chOff x="2287881" y="3570202"/>
              <a:chExt cx="1416464" cy="914400"/>
            </a:xfrm>
          </p:grpSpPr>
          <p:pic>
            <p:nvPicPr>
              <p:cNvPr id="67" name="Google Shape;449;p26" descr="Man">
                <a:extLst>
                  <a:ext uri="{FF2B5EF4-FFF2-40B4-BE49-F238E27FC236}">
                    <a16:creationId xmlns:a16="http://schemas.microsoft.com/office/drawing/2014/main" id="{2E2F5F0C-B8EC-4B5E-981B-D829DC78E3A2}"/>
                  </a:ext>
                </a:extLst>
              </p:cNvPr>
              <p:cNvPicPr preferRelativeResize="0"/>
              <p:nvPr/>
            </p:nvPicPr>
            <p:blipFill rotWithShape="1">
              <a:blip r:embed="rId10">
                <a:alphaModFix/>
              </a:blip>
              <a:srcRect/>
              <a:stretch/>
            </p:blipFill>
            <p:spPr>
              <a:xfrm>
                <a:off x="2789945" y="3570202"/>
                <a:ext cx="914400" cy="914400"/>
              </a:xfrm>
              <a:prstGeom prst="rect">
                <a:avLst/>
              </a:prstGeom>
              <a:noFill/>
              <a:ln>
                <a:noFill/>
              </a:ln>
            </p:spPr>
          </p:pic>
          <p:pic>
            <p:nvPicPr>
              <p:cNvPr id="68" name="Google Shape;450;p26" descr="Woman">
                <a:extLst>
                  <a:ext uri="{FF2B5EF4-FFF2-40B4-BE49-F238E27FC236}">
                    <a16:creationId xmlns:a16="http://schemas.microsoft.com/office/drawing/2014/main" id="{9F34FCEB-3729-4F4A-B61A-9CD236FBFA8D}"/>
                  </a:ext>
                </a:extLst>
              </p:cNvPr>
              <p:cNvPicPr preferRelativeResize="0"/>
              <p:nvPr/>
            </p:nvPicPr>
            <p:blipFill rotWithShape="1">
              <a:blip r:embed="rId11">
                <a:alphaModFix/>
              </a:blip>
              <a:srcRect/>
              <a:stretch/>
            </p:blipFill>
            <p:spPr>
              <a:xfrm>
                <a:off x="2287881" y="3570202"/>
                <a:ext cx="914400" cy="914400"/>
              </a:xfrm>
              <a:prstGeom prst="rect">
                <a:avLst/>
              </a:prstGeom>
              <a:noFill/>
              <a:ln>
                <a:noFill/>
              </a:ln>
            </p:spPr>
          </p:pic>
        </p:grpSp>
        <p:grpSp>
          <p:nvGrpSpPr>
            <p:cNvPr id="52" name="Google Shape;451;p26">
              <a:extLst>
                <a:ext uri="{FF2B5EF4-FFF2-40B4-BE49-F238E27FC236}">
                  <a16:creationId xmlns:a16="http://schemas.microsoft.com/office/drawing/2014/main" id="{BD340667-5FA8-4146-8455-136667ABC753}"/>
                </a:ext>
              </a:extLst>
            </p:cNvPr>
            <p:cNvGrpSpPr/>
            <p:nvPr/>
          </p:nvGrpSpPr>
          <p:grpSpPr>
            <a:xfrm>
              <a:off x="11214052" y="3936759"/>
              <a:ext cx="620978" cy="400873"/>
              <a:chOff x="2287881" y="3570202"/>
              <a:chExt cx="1416464" cy="914400"/>
            </a:xfrm>
          </p:grpSpPr>
          <p:pic>
            <p:nvPicPr>
              <p:cNvPr id="65" name="Google Shape;452;p26" descr="Man">
                <a:extLst>
                  <a:ext uri="{FF2B5EF4-FFF2-40B4-BE49-F238E27FC236}">
                    <a16:creationId xmlns:a16="http://schemas.microsoft.com/office/drawing/2014/main" id="{22AB6382-E70B-4047-9CAA-471673BC2093}"/>
                  </a:ext>
                </a:extLst>
              </p:cNvPr>
              <p:cNvPicPr preferRelativeResize="0"/>
              <p:nvPr/>
            </p:nvPicPr>
            <p:blipFill rotWithShape="1">
              <a:blip r:embed="rId10">
                <a:alphaModFix/>
              </a:blip>
              <a:srcRect/>
              <a:stretch/>
            </p:blipFill>
            <p:spPr>
              <a:xfrm>
                <a:off x="2789945" y="3570202"/>
                <a:ext cx="914400" cy="914400"/>
              </a:xfrm>
              <a:prstGeom prst="rect">
                <a:avLst/>
              </a:prstGeom>
              <a:noFill/>
              <a:ln>
                <a:noFill/>
              </a:ln>
            </p:spPr>
          </p:pic>
          <p:pic>
            <p:nvPicPr>
              <p:cNvPr id="66" name="Google Shape;453;p26" descr="Woman">
                <a:extLst>
                  <a:ext uri="{FF2B5EF4-FFF2-40B4-BE49-F238E27FC236}">
                    <a16:creationId xmlns:a16="http://schemas.microsoft.com/office/drawing/2014/main" id="{3AFBC887-35EA-4C5D-95F9-9B0401EF5C12}"/>
                  </a:ext>
                </a:extLst>
              </p:cNvPr>
              <p:cNvPicPr preferRelativeResize="0"/>
              <p:nvPr/>
            </p:nvPicPr>
            <p:blipFill rotWithShape="1">
              <a:blip r:embed="rId11">
                <a:alphaModFix/>
              </a:blip>
              <a:srcRect/>
              <a:stretch/>
            </p:blipFill>
            <p:spPr>
              <a:xfrm>
                <a:off x="2287881" y="3570202"/>
                <a:ext cx="914400" cy="914400"/>
              </a:xfrm>
              <a:prstGeom prst="rect">
                <a:avLst/>
              </a:prstGeom>
              <a:noFill/>
              <a:ln>
                <a:noFill/>
              </a:ln>
            </p:spPr>
          </p:pic>
        </p:grpSp>
        <p:grpSp>
          <p:nvGrpSpPr>
            <p:cNvPr id="53" name="Google Shape;454;p26">
              <a:extLst>
                <a:ext uri="{FF2B5EF4-FFF2-40B4-BE49-F238E27FC236}">
                  <a16:creationId xmlns:a16="http://schemas.microsoft.com/office/drawing/2014/main" id="{42BBC2C9-205C-442C-80E7-0CE10B6785D3}"/>
                </a:ext>
              </a:extLst>
            </p:cNvPr>
            <p:cNvGrpSpPr/>
            <p:nvPr/>
          </p:nvGrpSpPr>
          <p:grpSpPr>
            <a:xfrm>
              <a:off x="10375882" y="4097627"/>
              <a:ext cx="620978" cy="400873"/>
              <a:chOff x="2287881" y="3570202"/>
              <a:chExt cx="1416464" cy="914400"/>
            </a:xfrm>
          </p:grpSpPr>
          <p:pic>
            <p:nvPicPr>
              <p:cNvPr id="63" name="Google Shape;455;p26" descr="Man">
                <a:extLst>
                  <a:ext uri="{FF2B5EF4-FFF2-40B4-BE49-F238E27FC236}">
                    <a16:creationId xmlns:a16="http://schemas.microsoft.com/office/drawing/2014/main" id="{D9882A5F-F01A-4C28-86C9-2FC5F9263F92}"/>
                  </a:ext>
                </a:extLst>
              </p:cNvPr>
              <p:cNvPicPr preferRelativeResize="0"/>
              <p:nvPr/>
            </p:nvPicPr>
            <p:blipFill rotWithShape="1">
              <a:blip r:embed="rId10">
                <a:alphaModFix/>
              </a:blip>
              <a:srcRect/>
              <a:stretch/>
            </p:blipFill>
            <p:spPr>
              <a:xfrm>
                <a:off x="2789945" y="3570202"/>
                <a:ext cx="914400" cy="914400"/>
              </a:xfrm>
              <a:prstGeom prst="rect">
                <a:avLst/>
              </a:prstGeom>
              <a:noFill/>
              <a:ln>
                <a:noFill/>
              </a:ln>
            </p:spPr>
          </p:pic>
          <p:pic>
            <p:nvPicPr>
              <p:cNvPr id="64" name="Google Shape;456;p26" descr="Woman">
                <a:extLst>
                  <a:ext uri="{FF2B5EF4-FFF2-40B4-BE49-F238E27FC236}">
                    <a16:creationId xmlns:a16="http://schemas.microsoft.com/office/drawing/2014/main" id="{13608765-CFC0-4E7A-9DD3-B8616745B379}"/>
                  </a:ext>
                </a:extLst>
              </p:cNvPr>
              <p:cNvPicPr preferRelativeResize="0"/>
              <p:nvPr/>
            </p:nvPicPr>
            <p:blipFill rotWithShape="1">
              <a:blip r:embed="rId11">
                <a:alphaModFix/>
              </a:blip>
              <a:srcRect/>
              <a:stretch/>
            </p:blipFill>
            <p:spPr>
              <a:xfrm>
                <a:off x="2287881" y="3570202"/>
                <a:ext cx="914400" cy="914400"/>
              </a:xfrm>
              <a:prstGeom prst="rect">
                <a:avLst/>
              </a:prstGeom>
              <a:noFill/>
              <a:ln>
                <a:noFill/>
              </a:ln>
            </p:spPr>
          </p:pic>
        </p:grpSp>
        <p:grpSp>
          <p:nvGrpSpPr>
            <p:cNvPr id="54" name="Google Shape;457;p26">
              <a:extLst>
                <a:ext uri="{FF2B5EF4-FFF2-40B4-BE49-F238E27FC236}">
                  <a16:creationId xmlns:a16="http://schemas.microsoft.com/office/drawing/2014/main" id="{248122B8-D013-4DAB-90A2-50B20E2E3119}"/>
                </a:ext>
              </a:extLst>
            </p:cNvPr>
            <p:cNvGrpSpPr/>
            <p:nvPr/>
          </p:nvGrpSpPr>
          <p:grpSpPr>
            <a:xfrm>
              <a:off x="9915098" y="3643623"/>
              <a:ext cx="620978" cy="400873"/>
              <a:chOff x="2287881" y="3570202"/>
              <a:chExt cx="1416464" cy="914400"/>
            </a:xfrm>
          </p:grpSpPr>
          <p:pic>
            <p:nvPicPr>
              <p:cNvPr id="61" name="Google Shape;458;p26" descr="Man">
                <a:extLst>
                  <a:ext uri="{FF2B5EF4-FFF2-40B4-BE49-F238E27FC236}">
                    <a16:creationId xmlns:a16="http://schemas.microsoft.com/office/drawing/2014/main" id="{05C2C0BD-A34F-45F5-BC88-E42C364F25E8}"/>
                  </a:ext>
                </a:extLst>
              </p:cNvPr>
              <p:cNvPicPr preferRelativeResize="0"/>
              <p:nvPr/>
            </p:nvPicPr>
            <p:blipFill rotWithShape="1">
              <a:blip r:embed="rId10">
                <a:alphaModFix/>
              </a:blip>
              <a:srcRect/>
              <a:stretch/>
            </p:blipFill>
            <p:spPr>
              <a:xfrm>
                <a:off x="2789945" y="3570202"/>
                <a:ext cx="914400" cy="914400"/>
              </a:xfrm>
              <a:prstGeom prst="rect">
                <a:avLst/>
              </a:prstGeom>
              <a:noFill/>
              <a:ln>
                <a:noFill/>
              </a:ln>
            </p:spPr>
          </p:pic>
          <p:pic>
            <p:nvPicPr>
              <p:cNvPr id="62" name="Google Shape;459;p26" descr="Woman">
                <a:extLst>
                  <a:ext uri="{FF2B5EF4-FFF2-40B4-BE49-F238E27FC236}">
                    <a16:creationId xmlns:a16="http://schemas.microsoft.com/office/drawing/2014/main" id="{22E639B8-96FB-45B1-9F02-C2A4293AD6CA}"/>
                  </a:ext>
                </a:extLst>
              </p:cNvPr>
              <p:cNvPicPr preferRelativeResize="0"/>
              <p:nvPr/>
            </p:nvPicPr>
            <p:blipFill rotWithShape="1">
              <a:blip r:embed="rId11">
                <a:alphaModFix/>
              </a:blip>
              <a:srcRect/>
              <a:stretch/>
            </p:blipFill>
            <p:spPr>
              <a:xfrm>
                <a:off x="2287881" y="3570202"/>
                <a:ext cx="914400" cy="914400"/>
              </a:xfrm>
              <a:prstGeom prst="rect">
                <a:avLst/>
              </a:prstGeom>
              <a:noFill/>
              <a:ln>
                <a:noFill/>
              </a:ln>
            </p:spPr>
          </p:pic>
        </p:grpSp>
        <p:grpSp>
          <p:nvGrpSpPr>
            <p:cNvPr id="55" name="Google Shape;460;p26">
              <a:extLst>
                <a:ext uri="{FF2B5EF4-FFF2-40B4-BE49-F238E27FC236}">
                  <a16:creationId xmlns:a16="http://schemas.microsoft.com/office/drawing/2014/main" id="{FC2A7326-818A-4AA4-8A02-0C6C8CCB2CCD}"/>
                </a:ext>
              </a:extLst>
            </p:cNvPr>
            <p:cNvGrpSpPr/>
            <p:nvPr/>
          </p:nvGrpSpPr>
          <p:grpSpPr>
            <a:xfrm>
              <a:off x="11103989" y="2398843"/>
              <a:ext cx="620978" cy="400873"/>
              <a:chOff x="2287881" y="3570202"/>
              <a:chExt cx="1416464" cy="914400"/>
            </a:xfrm>
          </p:grpSpPr>
          <p:pic>
            <p:nvPicPr>
              <p:cNvPr id="59" name="Google Shape;461;p26" descr="Man">
                <a:extLst>
                  <a:ext uri="{FF2B5EF4-FFF2-40B4-BE49-F238E27FC236}">
                    <a16:creationId xmlns:a16="http://schemas.microsoft.com/office/drawing/2014/main" id="{541EACF5-57AB-4700-A071-699F45A4E216}"/>
                  </a:ext>
                </a:extLst>
              </p:cNvPr>
              <p:cNvPicPr preferRelativeResize="0"/>
              <p:nvPr/>
            </p:nvPicPr>
            <p:blipFill rotWithShape="1">
              <a:blip r:embed="rId10">
                <a:alphaModFix/>
              </a:blip>
              <a:srcRect/>
              <a:stretch/>
            </p:blipFill>
            <p:spPr>
              <a:xfrm>
                <a:off x="2789945" y="3570202"/>
                <a:ext cx="914400" cy="914400"/>
              </a:xfrm>
              <a:prstGeom prst="rect">
                <a:avLst/>
              </a:prstGeom>
              <a:noFill/>
              <a:ln>
                <a:noFill/>
              </a:ln>
            </p:spPr>
          </p:pic>
          <p:pic>
            <p:nvPicPr>
              <p:cNvPr id="60" name="Google Shape;462;p26" descr="Woman">
                <a:extLst>
                  <a:ext uri="{FF2B5EF4-FFF2-40B4-BE49-F238E27FC236}">
                    <a16:creationId xmlns:a16="http://schemas.microsoft.com/office/drawing/2014/main" id="{D3C90147-69B8-4D80-AEF9-A6C7862129E7}"/>
                  </a:ext>
                </a:extLst>
              </p:cNvPr>
              <p:cNvPicPr preferRelativeResize="0"/>
              <p:nvPr/>
            </p:nvPicPr>
            <p:blipFill rotWithShape="1">
              <a:blip r:embed="rId11">
                <a:alphaModFix/>
              </a:blip>
              <a:srcRect/>
              <a:stretch/>
            </p:blipFill>
            <p:spPr>
              <a:xfrm>
                <a:off x="2287881" y="3570202"/>
                <a:ext cx="914400" cy="914400"/>
              </a:xfrm>
              <a:prstGeom prst="rect">
                <a:avLst/>
              </a:prstGeom>
              <a:noFill/>
              <a:ln>
                <a:noFill/>
              </a:ln>
            </p:spPr>
          </p:pic>
        </p:grpSp>
        <p:grpSp>
          <p:nvGrpSpPr>
            <p:cNvPr id="56" name="Google Shape;463;p26">
              <a:extLst>
                <a:ext uri="{FF2B5EF4-FFF2-40B4-BE49-F238E27FC236}">
                  <a16:creationId xmlns:a16="http://schemas.microsoft.com/office/drawing/2014/main" id="{5DA9C328-EFF5-46B1-B8C2-C4B1AE833E2D}"/>
                </a:ext>
              </a:extLst>
            </p:cNvPr>
            <p:cNvGrpSpPr/>
            <p:nvPr/>
          </p:nvGrpSpPr>
          <p:grpSpPr>
            <a:xfrm>
              <a:off x="9925402" y="2760734"/>
              <a:ext cx="620978" cy="400873"/>
              <a:chOff x="2287881" y="3570202"/>
              <a:chExt cx="1416464" cy="914400"/>
            </a:xfrm>
          </p:grpSpPr>
          <p:pic>
            <p:nvPicPr>
              <p:cNvPr id="57" name="Google Shape;464;p26" descr="Man">
                <a:extLst>
                  <a:ext uri="{FF2B5EF4-FFF2-40B4-BE49-F238E27FC236}">
                    <a16:creationId xmlns:a16="http://schemas.microsoft.com/office/drawing/2014/main" id="{E8BE1B9D-CC7F-4395-9193-E30C7808D239}"/>
                  </a:ext>
                </a:extLst>
              </p:cNvPr>
              <p:cNvPicPr preferRelativeResize="0"/>
              <p:nvPr/>
            </p:nvPicPr>
            <p:blipFill rotWithShape="1">
              <a:blip r:embed="rId10">
                <a:alphaModFix/>
              </a:blip>
              <a:srcRect/>
              <a:stretch/>
            </p:blipFill>
            <p:spPr>
              <a:xfrm>
                <a:off x="2789945" y="3570202"/>
                <a:ext cx="914400" cy="914400"/>
              </a:xfrm>
              <a:prstGeom prst="rect">
                <a:avLst/>
              </a:prstGeom>
              <a:noFill/>
              <a:ln>
                <a:noFill/>
              </a:ln>
            </p:spPr>
          </p:pic>
          <p:pic>
            <p:nvPicPr>
              <p:cNvPr id="58" name="Google Shape;465;p26" descr="Woman">
                <a:extLst>
                  <a:ext uri="{FF2B5EF4-FFF2-40B4-BE49-F238E27FC236}">
                    <a16:creationId xmlns:a16="http://schemas.microsoft.com/office/drawing/2014/main" id="{3B52E0A9-B832-4022-B05A-D580C149E9D0}"/>
                  </a:ext>
                </a:extLst>
              </p:cNvPr>
              <p:cNvPicPr preferRelativeResize="0"/>
              <p:nvPr/>
            </p:nvPicPr>
            <p:blipFill rotWithShape="1">
              <a:blip r:embed="rId11">
                <a:alphaModFix/>
              </a:blip>
              <a:srcRect/>
              <a:stretch/>
            </p:blipFill>
            <p:spPr>
              <a:xfrm>
                <a:off x="2287881" y="3570202"/>
                <a:ext cx="914400" cy="914400"/>
              </a:xfrm>
              <a:prstGeom prst="rect">
                <a:avLst/>
              </a:prstGeom>
              <a:noFill/>
              <a:ln>
                <a:noFill/>
              </a:ln>
            </p:spPr>
          </p:pic>
        </p:grpSp>
      </p:grpSp>
      <p:grpSp>
        <p:nvGrpSpPr>
          <p:cNvPr id="78" name="Grupp 77" descr="Handslaget påbörjar genomförandefasen.">
            <a:extLst>
              <a:ext uri="{FF2B5EF4-FFF2-40B4-BE49-F238E27FC236}">
                <a16:creationId xmlns:a16="http://schemas.microsoft.com/office/drawing/2014/main" id="{3402B577-131F-4554-BFAE-60EC635605BF}"/>
              </a:ext>
            </a:extLst>
          </p:cNvPr>
          <p:cNvGrpSpPr/>
          <p:nvPr/>
        </p:nvGrpSpPr>
        <p:grpSpPr>
          <a:xfrm>
            <a:off x="6206033" y="2057961"/>
            <a:ext cx="774923" cy="818892"/>
            <a:chOff x="7384151" y="2911818"/>
            <a:chExt cx="774923" cy="818892"/>
          </a:xfrm>
        </p:grpSpPr>
        <p:sp>
          <p:nvSpPr>
            <p:cNvPr id="79" name="Oval 18">
              <a:extLst>
                <a:ext uri="{FF2B5EF4-FFF2-40B4-BE49-F238E27FC236}">
                  <a16:creationId xmlns:a16="http://schemas.microsoft.com/office/drawing/2014/main" id="{100BE486-F93F-4CB4-A0F8-DC73ED834D5B}"/>
                </a:ext>
              </a:extLst>
            </p:cNvPr>
            <p:cNvSpPr/>
            <p:nvPr/>
          </p:nvSpPr>
          <p:spPr>
            <a:xfrm>
              <a:off x="7384151" y="2911818"/>
              <a:ext cx="774923" cy="818892"/>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80" name="Google Shape;373;p46" descr="Handslaget påbörjarr själva genomföfrandefasen">
              <a:extLst>
                <a:ext uri="{FF2B5EF4-FFF2-40B4-BE49-F238E27FC236}">
                  <a16:creationId xmlns:a16="http://schemas.microsoft.com/office/drawing/2014/main" id="{023B9F22-BCD6-4751-8DD9-B56A0400E6DF}"/>
                </a:ext>
              </a:extLst>
            </p:cNvPr>
            <p:cNvGrpSpPr/>
            <p:nvPr/>
          </p:nvGrpSpPr>
          <p:grpSpPr>
            <a:xfrm>
              <a:off x="7528612" y="3069509"/>
              <a:ext cx="486000" cy="486651"/>
              <a:chOff x="4763351" y="2165295"/>
              <a:chExt cx="648692" cy="626516"/>
            </a:xfrm>
          </p:grpSpPr>
          <p:pic>
            <p:nvPicPr>
              <p:cNvPr id="81" name="Google Shape;374;p46" descr="Handshake">
                <a:extLst>
                  <a:ext uri="{FF2B5EF4-FFF2-40B4-BE49-F238E27FC236}">
                    <a16:creationId xmlns:a16="http://schemas.microsoft.com/office/drawing/2014/main" id="{DDC70579-5F25-4C4A-A284-8B3FEC24D2CA}"/>
                  </a:ext>
                </a:extLst>
              </p:cNvPr>
              <p:cNvPicPr preferRelativeResize="0"/>
              <p:nvPr/>
            </p:nvPicPr>
            <p:blipFill rotWithShape="1">
              <a:blip r:embed="rId12">
                <a:alphaModFix/>
              </a:blip>
              <a:srcRect/>
              <a:stretch/>
            </p:blipFill>
            <p:spPr>
              <a:xfrm>
                <a:off x="4871833" y="2280126"/>
                <a:ext cx="431728" cy="396855"/>
              </a:xfrm>
              <a:prstGeom prst="rect">
                <a:avLst/>
              </a:prstGeom>
              <a:noFill/>
              <a:ln>
                <a:noFill/>
              </a:ln>
            </p:spPr>
          </p:pic>
          <p:sp>
            <p:nvSpPr>
              <p:cNvPr id="82" name="Google Shape;375;p46">
                <a:extLst>
                  <a:ext uri="{FF2B5EF4-FFF2-40B4-BE49-F238E27FC236}">
                    <a16:creationId xmlns:a16="http://schemas.microsoft.com/office/drawing/2014/main" id="{06EB382A-8410-4EEE-A9B6-68E5E6F1E5AB}"/>
                  </a:ext>
                </a:extLst>
              </p:cNvPr>
              <p:cNvSpPr/>
              <p:nvPr/>
            </p:nvSpPr>
            <p:spPr>
              <a:xfrm>
                <a:off x="4763351" y="2165295"/>
                <a:ext cx="648692" cy="626516"/>
              </a:xfrm>
              <a:prstGeom prst="ellipse">
                <a:avLst/>
              </a:prstGeom>
              <a:noFill/>
              <a:ln w="50800" cap="flat" cmpd="sng">
                <a:solidFill>
                  <a:schemeClr val="accent3"/>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spTree>
    <p:extLst>
      <p:ext uri="{BB962C8B-B14F-4D97-AF65-F5344CB8AC3E}">
        <p14:creationId xmlns:p14="http://schemas.microsoft.com/office/powerpoint/2010/main" val="225062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dirty="0"/>
              <a:t>Handslagsdokumentet beskriver det arbete vi tillsammans vill göra – </a:t>
            </a:r>
            <a:br>
              <a:rPr lang="sv-SE" dirty="0"/>
            </a:br>
            <a:r>
              <a:rPr lang="sv-SE" b="0" i="1" dirty="0"/>
              <a:t>ett handslag om vår gemensamma arbetsplan</a:t>
            </a:r>
            <a:endParaRPr lang="sv-SE" dirty="0"/>
          </a:p>
        </p:txBody>
      </p:sp>
      <p:pic>
        <p:nvPicPr>
          <p:cNvPr id="11" name="Picture 11">
            <a:extLst>
              <a:ext uri="{FF2B5EF4-FFF2-40B4-BE49-F238E27FC236}">
                <a16:creationId xmlns:a16="http://schemas.microsoft.com/office/drawing/2014/main" id="{C678DAB5-EFCB-43D5-A14B-A79352AC660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7672" y="1646569"/>
            <a:ext cx="11244216" cy="3956748"/>
          </a:xfrm>
          <a:prstGeom prst="rect">
            <a:avLst/>
          </a:prstGeom>
        </p:spPr>
      </p:pic>
      <p:sp>
        <p:nvSpPr>
          <p:cNvPr id="12" name="Rectangle 4">
            <a:extLst>
              <a:ext uri="{FF2B5EF4-FFF2-40B4-BE49-F238E27FC236}">
                <a16:creationId xmlns:a16="http://schemas.microsoft.com/office/drawing/2014/main" id="{FF42044E-8226-4886-ABA7-25314DEA7E11}"/>
              </a:ext>
              <a:ext uri="{C183D7F6-B498-43B3-948B-1728B52AA6E4}">
                <adec:decorative xmlns:adec="http://schemas.microsoft.com/office/drawing/2017/decorative" val="1"/>
              </a:ext>
            </a:extLst>
          </p:cNvPr>
          <p:cNvSpPr/>
          <p:nvPr/>
        </p:nvSpPr>
        <p:spPr>
          <a:xfrm>
            <a:off x="309556" y="1646569"/>
            <a:ext cx="2778608" cy="395674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Infoga bild på handslaget</a:t>
            </a:r>
          </a:p>
        </p:txBody>
      </p:sp>
      <p:sp>
        <p:nvSpPr>
          <p:cNvPr id="13" name="Speech Bubble: Rectangle 9">
            <a:extLst>
              <a:ext uri="{FF2B5EF4-FFF2-40B4-BE49-F238E27FC236}">
                <a16:creationId xmlns:a16="http://schemas.microsoft.com/office/drawing/2014/main" id="{0392943D-13AF-43A6-AABB-05DC8EF87408}"/>
              </a:ext>
            </a:extLst>
          </p:cNvPr>
          <p:cNvSpPr/>
          <p:nvPr/>
        </p:nvSpPr>
        <p:spPr>
          <a:xfrm>
            <a:off x="1819251" y="5493864"/>
            <a:ext cx="3276683" cy="970514"/>
          </a:xfrm>
          <a:prstGeom prst="wedgeRectCallout">
            <a:avLst>
              <a:gd name="adj1" fmla="val 32518"/>
              <a:gd name="adj2" fmla="val -67089"/>
            </a:avLst>
          </a:prstGeom>
          <a:solidFill>
            <a:schemeClr val="bg1">
              <a:alpha val="70000"/>
            </a:schemeClr>
          </a:solidFill>
          <a:ln w="38100">
            <a:solidFill>
              <a:schemeClr val="accent3"/>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1200" dirty="0">
                <a:solidFill>
                  <a:schemeClr val="tx1"/>
                </a:solidFill>
              </a:rPr>
              <a:t>Handslaget undertecknas av oss som är med – </a:t>
            </a:r>
            <a:r>
              <a:rPr lang="sv-SE" sz="1200">
                <a:solidFill>
                  <a:schemeClr val="tx1"/>
                </a:solidFill>
              </a:rPr>
              <a:t>i </a:t>
            </a:r>
            <a:r>
              <a:rPr lang="sv-SE" sz="1200" dirty="0">
                <a:solidFill>
                  <a:schemeClr val="tx1"/>
                </a:solidFill>
              </a:rPr>
              <a:t>egenskap av sig själv</a:t>
            </a:r>
            <a:r>
              <a:rPr lang="sv-SE" sz="1200">
                <a:solidFill>
                  <a:schemeClr val="tx1"/>
                </a:solidFill>
              </a:rPr>
              <a:t>, </a:t>
            </a:r>
            <a:r>
              <a:rPr lang="sv-SE" sz="1200" b="1" dirty="0">
                <a:solidFill>
                  <a:schemeClr val="tx1"/>
                </a:solidFill>
              </a:rPr>
              <a:t>eller </a:t>
            </a:r>
            <a:r>
              <a:rPr lang="sv-SE" sz="1200" dirty="0">
                <a:solidFill>
                  <a:schemeClr val="tx1"/>
                </a:solidFill>
              </a:rPr>
              <a:t>om </a:t>
            </a:r>
            <a:r>
              <a:rPr lang="sv-SE" sz="1200">
                <a:solidFill>
                  <a:schemeClr val="tx1"/>
                </a:solidFill>
              </a:rPr>
              <a:t>man förankrat </a:t>
            </a:r>
            <a:r>
              <a:rPr lang="sv-SE" sz="1200" dirty="0">
                <a:solidFill>
                  <a:schemeClr val="tx1"/>
                </a:solidFill>
              </a:rPr>
              <a:t>deltagandet, </a:t>
            </a:r>
            <a:r>
              <a:rPr lang="sv-SE" sz="1200">
                <a:solidFill>
                  <a:schemeClr val="tx1"/>
                </a:solidFill>
              </a:rPr>
              <a:t>som representant för </a:t>
            </a:r>
            <a:r>
              <a:rPr lang="sv-SE" sz="1200" dirty="0">
                <a:solidFill>
                  <a:schemeClr val="tx1"/>
                </a:solidFill>
              </a:rPr>
              <a:t>en organisation </a:t>
            </a:r>
          </a:p>
        </p:txBody>
      </p:sp>
      <p:sp>
        <p:nvSpPr>
          <p:cNvPr id="14" name="Speech Bubble: Rectangle 7">
            <a:extLst>
              <a:ext uri="{FF2B5EF4-FFF2-40B4-BE49-F238E27FC236}">
                <a16:creationId xmlns:a16="http://schemas.microsoft.com/office/drawing/2014/main" id="{086C79F2-2284-436B-823D-A55987ABE963}"/>
              </a:ext>
            </a:extLst>
          </p:cNvPr>
          <p:cNvSpPr/>
          <p:nvPr/>
        </p:nvSpPr>
        <p:spPr>
          <a:xfrm>
            <a:off x="5546332" y="5281439"/>
            <a:ext cx="6347996" cy="1395363"/>
          </a:xfrm>
          <a:prstGeom prst="wedgeRectCallout">
            <a:avLst>
              <a:gd name="adj1" fmla="val 16897"/>
              <a:gd name="adj2" fmla="val -80740"/>
            </a:avLst>
          </a:prstGeom>
          <a:solidFill>
            <a:schemeClr val="bg1">
              <a:alpha val="70000"/>
            </a:schemeClr>
          </a:solidFill>
          <a:ln w="38100">
            <a:solidFill>
              <a:schemeClr val="accent3"/>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1200" dirty="0">
                <a:solidFill>
                  <a:schemeClr val="tx1"/>
                </a:solidFill>
              </a:rPr>
              <a:t>“Handslaget” är en dokumentation av </a:t>
            </a:r>
            <a:r>
              <a:rPr lang="sv-SE" sz="1200" b="1" dirty="0">
                <a:solidFill>
                  <a:schemeClr val="tx1"/>
                </a:solidFill>
              </a:rPr>
              <a:t>delarenans gemensamma arbetsplan</a:t>
            </a:r>
            <a:r>
              <a:rPr lang="sv-SE" sz="1200" dirty="0">
                <a:solidFill>
                  <a:schemeClr val="tx1"/>
                </a:solidFill>
              </a:rPr>
              <a:t>, som beskriver vilka initiativ vi som deltar i delarenan kommer att arbeta med. Dessa kan vara stora och omfattande, men även mindre och mer avgränsande initiativ förväntas ingå, utifrån deltagarnas olika förutsättningar. </a:t>
            </a:r>
            <a:br>
              <a:rPr lang="sv-SE" sz="1200" dirty="0">
                <a:solidFill>
                  <a:schemeClr val="tx1"/>
                </a:solidFill>
              </a:rPr>
            </a:br>
            <a:br>
              <a:rPr lang="sv-SE" sz="1200" dirty="0">
                <a:solidFill>
                  <a:schemeClr val="tx1"/>
                </a:solidFill>
              </a:rPr>
            </a:br>
            <a:r>
              <a:rPr lang="sv-SE" sz="1200" dirty="0">
                <a:solidFill>
                  <a:schemeClr val="tx1"/>
                </a:solidFill>
              </a:rPr>
              <a:t>Den </a:t>
            </a:r>
            <a:r>
              <a:rPr lang="sv-SE" sz="1200" i="1" dirty="0">
                <a:solidFill>
                  <a:schemeClr val="tx1"/>
                </a:solidFill>
              </a:rPr>
              <a:t>gemensamma</a:t>
            </a:r>
            <a:r>
              <a:rPr lang="sv-SE" sz="1200" dirty="0">
                <a:solidFill>
                  <a:schemeClr val="tx1"/>
                </a:solidFill>
              </a:rPr>
              <a:t> arbetsplanen beskriver vad jag ska göra och vad andra ska göra.</a:t>
            </a:r>
            <a:br>
              <a:rPr lang="sv-SE" sz="1200" dirty="0">
                <a:solidFill>
                  <a:schemeClr val="tx1"/>
                </a:solidFill>
              </a:rPr>
            </a:br>
            <a:endParaRPr lang="sv-SE" sz="1200" dirty="0">
              <a:solidFill>
                <a:schemeClr val="tx1"/>
              </a:solidFill>
            </a:endParaRPr>
          </a:p>
        </p:txBody>
      </p:sp>
      <p:sp>
        <p:nvSpPr>
          <p:cNvPr id="15" name="Speech Bubble: Rectangle 8">
            <a:extLst>
              <a:ext uri="{FF2B5EF4-FFF2-40B4-BE49-F238E27FC236}">
                <a16:creationId xmlns:a16="http://schemas.microsoft.com/office/drawing/2014/main" id="{CD590817-D491-48A5-AC68-4719B1731D90}"/>
              </a:ext>
            </a:extLst>
          </p:cNvPr>
          <p:cNvSpPr/>
          <p:nvPr/>
        </p:nvSpPr>
        <p:spPr>
          <a:xfrm>
            <a:off x="9925394" y="1132198"/>
            <a:ext cx="2141389" cy="870773"/>
          </a:xfrm>
          <a:prstGeom prst="wedgeRectCallout">
            <a:avLst>
              <a:gd name="adj1" fmla="val -44454"/>
              <a:gd name="adj2" fmla="val 90015"/>
            </a:avLst>
          </a:prstGeom>
          <a:solidFill>
            <a:schemeClr val="bg1">
              <a:alpha val="70000"/>
            </a:schemeClr>
          </a:solidFill>
          <a:ln w="38100">
            <a:solidFill>
              <a:schemeClr val="accent3"/>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1200" b="1" dirty="0">
                <a:solidFill>
                  <a:schemeClr val="tx1"/>
                </a:solidFill>
              </a:rPr>
              <a:t> Vi kommer att diskutera om målet med delarenans arbete  igen i slutet av mötet</a:t>
            </a:r>
          </a:p>
        </p:txBody>
      </p:sp>
    </p:spTree>
    <p:extLst>
      <p:ext uri="{BB962C8B-B14F-4D97-AF65-F5344CB8AC3E}">
        <p14:creationId xmlns:p14="http://schemas.microsoft.com/office/powerpoint/2010/main" val="3842765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sz="2800" dirty="0"/>
              <a:t>Den </a:t>
            </a:r>
            <a:r>
              <a:rPr lang="sv-SE" dirty="0"/>
              <a:t>gemensamma</a:t>
            </a:r>
            <a:r>
              <a:rPr lang="sv-SE" sz="2800" dirty="0"/>
              <a:t> arbetsplanen byggs upp av </a:t>
            </a:r>
            <a:r>
              <a:rPr lang="sv-SE" sz="3600" dirty="0"/>
              <a:t>initiativ</a:t>
            </a:r>
            <a:endParaRPr lang="sv-SE" sz="2800" dirty="0"/>
          </a:p>
        </p:txBody>
      </p:sp>
      <p:sp>
        <p:nvSpPr>
          <p:cNvPr id="10" name="Rectangle 6">
            <a:extLst>
              <a:ext uri="{FF2B5EF4-FFF2-40B4-BE49-F238E27FC236}">
                <a16:creationId xmlns:a16="http://schemas.microsoft.com/office/drawing/2014/main" id="{C7971209-F278-490E-BD3A-313B6058A4E9}"/>
              </a:ext>
            </a:extLst>
          </p:cNvPr>
          <p:cNvSpPr/>
          <p:nvPr/>
        </p:nvSpPr>
        <p:spPr>
          <a:xfrm>
            <a:off x="610293" y="1776125"/>
            <a:ext cx="1166303" cy="1652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Infoga bild på handslaget</a:t>
            </a:r>
          </a:p>
        </p:txBody>
      </p:sp>
      <p:sp>
        <p:nvSpPr>
          <p:cNvPr id="16" name="Rectangle 21">
            <a:extLst>
              <a:ext uri="{FF2B5EF4-FFF2-40B4-BE49-F238E27FC236}">
                <a16:creationId xmlns:a16="http://schemas.microsoft.com/office/drawing/2014/main" id="{05030DBD-8D7F-4DEC-9F31-9FEE98FA06D9}"/>
              </a:ext>
            </a:extLst>
          </p:cNvPr>
          <p:cNvSpPr/>
          <p:nvPr/>
        </p:nvSpPr>
        <p:spPr>
          <a:xfrm>
            <a:off x="2215893" y="2186096"/>
            <a:ext cx="8538469" cy="966106"/>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t"/>
          <a:lstStyle/>
          <a:p>
            <a:pPr>
              <a:spcAft>
                <a:spcPts val="600"/>
              </a:spcAft>
            </a:pPr>
            <a:r>
              <a:rPr lang="en-AU" b="1" i="1" dirty="0">
                <a:solidFill>
                  <a:schemeClr val="tx1"/>
                </a:solidFill>
              </a:rPr>
              <a:t>Initiative </a:t>
            </a:r>
            <a:r>
              <a:rPr lang="en-AU" i="1" dirty="0">
                <a:solidFill>
                  <a:schemeClr val="tx1"/>
                </a:solidFill>
              </a:rPr>
              <a:t>(noun); </a:t>
            </a:r>
            <a:r>
              <a:rPr lang="en-AU" dirty="0">
                <a:solidFill>
                  <a:schemeClr val="tx1"/>
                </a:solidFill>
              </a:rPr>
              <a:t>a new plan or process to achieve something or solve a problem </a:t>
            </a:r>
          </a:p>
          <a:p>
            <a:pPr>
              <a:spcAft>
                <a:spcPts val="600"/>
              </a:spcAft>
            </a:pPr>
            <a:r>
              <a:rPr lang="en-AU" i="1" dirty="0">
                <a:solidFill>
                  <a:schemeClr val="tx1"/>
                </a:solidFill>
              </a:rPr>
              <a:t>- Cambridge dictionary</a:t>
            </a:r>
          </a:p>
          <a:p>
            <a:pPr>
              <a:spcAft>
                <a:spcPts val="600"/>
              </a:spcAft>
            </a:pPr>
            <a:endParaRPr lang="sv-SE" b="1" i="1" dirty="0">
              <a:solidFill>
                <a:schemeClr val="tx1"/>
              </a:solidFill>
            </a:endParaRPr>
          </a:p>
          <a:p>
            <a:pPr>
              <a:spcAft>
                <a:spcPts val="600"/>
              </a:spcAft>
            </a:pPr>
            <a:endParaRPr lang="sv-SE" b="1" i="1" dirty="0">
              <a:solidFill>
                <a:schemeClr val="tx1"/>
              </a:solidFill>
            </a:endParaRPr>
          </a:p>
        </p:txBody>
      </p:sp>
      <p:sp>
        <p:nvSpPr>
          <p:cNvPr id="17" name="Rectangle 23">
            <a:extLst>
              <a:ext uri="{FF2B5EF4-FFF2-40B4-BE49-F238E27FC236}">
                <a16:creationId xmlns:a16="http://schemas.microsoft.com/office/drawing/2014/main" id="{1FC6C7EB-FD1F-4271-BBA1-554685EB07C4}"/>
              </a:ext>
              <a:ext uri="{C183D7F6-B498-43B3-948B-1728B52AA6E4}">
                <adec:decorative xmlns:adec="http://schemas.microsoft.com/office/drawing/2017/decorative" val="1"/>
              </a:ext>
            </a:extLst>
          </p:cNvPr>
          <p:cNvSpPr/>
          <p:nvPr/>
        </p:nvSpPr>
        <p:spPr>
          <a:xfrm>
            <a:off x="1776596" y="1845521"/>
            <a:ext cx="333375" cy="365125"/>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t"/>
          <a:lstStyle/>
          <a:p>
            <a:pPr>
              <a:spcAft>
                <a:spcPts val="600"/>
              </a:spcAft>
            </a:pPr>
            <a:r>
              <a:rPr lang="sv-SE" sz="4000" b="1" i="1" dirty="0">
                <a:solidFill>
                  <a:schemeClr val="accent3"/>
                </a:solidFill>
              </a:rPr>
              <a:t>”</a:t>
            </a:r>
            <a:endParaRPr lang="sv-SE" sz="4000" i="1" dirty="0">
              <a:solidFill>
                <a:schemeClr val="accent3"/>
              </a:solidFill>
            </a:endParaRPr>
          </a:p>
          <a:p>
            <a:pPr>
              <a:spcAft>
                <a:spcPts val="600"/>
              </a:spcAft>
            </a:pPr>
            <a:endParaRPr lang="sv-SE" sz="4000" b="1" i="1" dirty="0">
              <a:solidFill>
                <a:schemeClr val="accent3"/>
              </a:solidFill>
            </a:endParaRPr>
          </a:p>
          <a:p>
            <a:pPr>
              <a:spcAft>
                <a:spcPts val="600"/>
              </a:spcAft>
            </a:pPr>
            <a:endParaRPr lang="sv-SE" sz="4000" b="1" i="1" dirty="0">
              <a:solidFill>
                <a:schemeClr val="accent3"/>
              </a:solidFill>
            </a:endParaRPr>
          </a:p>
        </p:txBody>
      </p:sp>
      <p:sp>
        <p:nvSpPr>
          <p:cNvPr id="18" name="Rectangle 24">
            <a:extLst>
              <a:ext uri="{FF2B5EF4-FFF2-40B4-BE49-F238E27FC236}">
                <a16:creationId xmlns:a16="http://schemas.microsoft.com/office/drawing/2014/main" id="{451AFB0D-6960-4D42-AB59-6AEFFC98A78D}"/>
              </a:ext>
              <a:ext uri="{C183D7F6-B498-43B3-948B-1728B52AA6E4}">
                <adec:decorative xmlns:adec="http://schemas.microsoft.com/office/drawing/2017/decorative" val="1"/>
              </a:ext>
            </a:extLst>
          </p:cNvPr>
          <p:cNvSpPr/>
          <p:nvPr/>
        </p:nvSpPr>
        <p:spPr>
          <a:xfrm>
            <a:off x="10414637" y="1845521"/>
            <a:ext cx="333375" cy="365125"/>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t"/>
          <a:lstStyle/>
          <a:p>
            <a:pPr>
              <a:spcAft>
                <a:spcPts val="600"/>
              </a:spcAft>
            </a:pPr>
            <a:r>
              <a:rPr lang="sv-SE" sz="4000" b="1" i="1" dirty="0">
                <a:solidFill>
                  <a:schemeClr val="accent3"/>
                </a:solidFill>
              </a:rPr>
              <a:t>”</a:t>
            </a:r>
            <a:endParaRPr lang="sv-SE" sz="4000" i="1" dirty="0">
              <a:solidFill>
                <a:schemeClr val="accent3"/>
              </a:solidFill>
            </a:endParaRPr>
          </a:p>
          <a:p>
            <a:pPr>
              <a:spcAft>
                <a:spcPts val="600"/>
              </a:spcAft>
            </a:pPr>
            <a:endParaRPr lang="sv-SE" sz="4000" b="1" i="1" dirty="0">
              <a:solidFill>
                <a:schemeClr val="accent3"/>
              </a:solidFill>
            </a:endParaRPr>
          </a:p>
          <a:p>
            <a:pPr>
              <a:spcAft>
                <a:spcPts val="600"/>
              </a:spcAft>
            </a:pPr>
            <a:endParaRPr lang="sv-SE" sz="4000" b="1" i="1" dirty="0">
              <a:solidFill>
                <a:schemeClr val="accent3"/>
              </a:solidFill>
            </a:endParaRPr>
          </a:p>
        </p:txBody>
      </p:sp>
      <p:sp>
        <p:nvSpPr>
          <p:cNvPr id="19" name="Rectangle 25">
            <a:extLst>
              <a:ext uri="{FF2B5EF4-FFF2-40B4-BE49-F238E27FC236}">
                <a16:creationId xmlns:a16="http://schemas.microsoft.com/office/drawing/2014/main" id="{EE13B8E1-711A-4BE1-A8B4-A98DDD1085C6}"/>
              </a:ext>
              <a:ext uri="{C183D7F6-B498-43B3-948B-1728B52AA6E4}">
                <adec:decorative xmlns:adec="http://schemas.microsoft.com/office/drawing/2017/decorative" val="1"/>
              </a:ext>
            </a:extLst>
          </p:cNvPr>
          <p:cNvSpPr/>
          <p:nvPr/>
        </p:nvSpPr>
        <p:spPr>
          <a:xfrm>
            <a:off x="631151" y="4159527"/>
            <a:ext cx="11336784" cy="2533785"/>
          </a:xfrm>
          <a:prstGeom prst="rect">
            <a:avLst/>
          </a:prstGeom>
          <a:noFill/>
          <a:ln>
            <a:solidFill>
              <a:srgbClr val="F39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26">
            <a:extLst>
              <a:ext uri="{FF2B5EF4-FFF2-40B4-BE49-F238E27FC236}">
                <a16:creationId xmlns:a16="http://schemas.microsoft.com/office/drawing/2014/main" id="{4316F04A-65BF-4DEA-9EC4-2C11E3BD8F66}"/>
              </a:ext>
            </a:extLst>
          </p:cNvPr>
          <p:cNvSpPr/>
          <p:nvPr/>
        </p:nvSpPr>
        <p:spPr>
          <a:xfrm>
            <a:off x="631151" y="3273289"/>
            <a:ext cx="11336784" cy="87353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Ett initiativ syftar till att lösa ett identifierat </a:t>
            </a:r>
            <a:r>
              <a:rPr lang="sv-SE" b="1" dirty="0">
                <a:solidFill>
                  <a:schemeClr val="tx1"/>
                </a:solidFill>
              </a:rPr>
              <a:t>problem</a:t>
            </a:r>
            <a:r>
              <a:rPr lang="sv-SE" dirty="0">
                <a:solidFill>
                  <a:schemeClr val="tx1"/>
                </a:solidFill>
              </a:rPr>
              <a:t> – detta sker genom </a:t>
            </a:r>
            <a:r>
              <a:rPr lang="sv-SE" b="1" dirty="0">
                <a:solidFill>
                  <a:schemeClr val="tx1"/>
                </a:solidFill>
              </a:rPr>
              <a:t>aktiviteter</a:t>
            </a:r>
            <a:r>
              <a:rPr lang="sv-SE" dirty="0">
                <a:solidFill>
                  <a:schemeClr val="tx1"/>
                </a:solidFill>
              </a:rPr>
              <a:t> som tillsammans bidrar till att nå den övergripande </a:t>
            </a:r>
            <a:r>
              <a:rPr lang="sv-SE" b="1" dirty="0">
                <a:solidFill>
                  <a:schemeClr val="tx1"/>
                </a:solidFill>
              </a:rPr>
              <a:t>målbilden</a:t>
            </a:r>
            <a:endParaRPr lang="en-GB" b="1" dirty="0">
              <a:solidFill>
                <a:schemeClr val="tx1"/>
              </a:solidFill>
            </a:endParaRPr>
          </a:p>
        </p:txBody>
      </p:sp>
      <p:pic>
        <p:nvPicPr>
          <p:cNvPr id="21" name="Graphic 28">
            <a:extLst>
              <a:ext uri="{FF2B5EF4-FFF2-40B4-BE49-F238E27FC236}">
                <a16:creationId xmlns:a16="http://schemas.microsoft.com/office/drawing/2014/main" id="{32BF9DBD-7C15-4040-B4E3-A36AA5B3B8F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6682" y="4274025"/>
            <a:ext cx="1532595" cy="1532595"/>
          </a:xfrm>
          <a:prstGeom prst="rect">
            <a:avLst/>
          </a:prstGeom>
        </p:spPr>
      </p:pic>
      <p:sp>
        <p:nvSpPr>
          <p:cNvPr id="22" name="Arrow: Chevron 29" descr="Leder till ">
            <a:extLst>
              <a:ext uri="{FF2B5EF4-FFF2-40B4-BE49-F238E27FC236}">
                <a16:creationId xmlns:a16="http://schemas.microsoft.com/office/drawing/2014/main" id="{CFE60903-738B-4CBA-A34E-9C90B9538B04}"/>
              </a:ext>
            </a:extLst>
          </p:cNvPr>
          <p:cNvSpPr/>
          <p:nvPr/>
        </p:nvSpPr>
        <p:spPr>
          <a:xfrm>
            <a:off x="3625169" y="4396194"/>
            <a:ext cx="1906147" cy="1434872"/>
          </a:xfrm>
          <a:prstGeom prst="chevron">
            <a:avLst>
              <a:gd name="adj" fmla="val 269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3" name="Arrow: Chevron 30" descr="Leder till ">
            <a:extLst>
              <a:ext uri="{FF2B5EF4-FFF2-40B4-BE49-F238E27FC236}">
                <a16:creationId xmlns:a16="http://schemas.microsoft.com/office/drawing/2014/main" id="{8C356C94-BB0D-4FC8-B85A-7C9C7CD80386}"/>
              </a:ext>
            </a:extLst>
          </p:cNvPr>
          <p:cNvSpPr/>
          <p:nvPr/>
        </p:nvSpPr>
        <p:spPr>
          <a:xfrm>
            <a:off x="5368244" y="4396194"/>
            <a:ext cx="1906147" cy="1434872"/>
          </a:xfrm>
          <a:prstGeom prst="chevron">
            <a:avLst>
              <a:gd name="adj" fmla="val 269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Arrow: Chevron 31" descr="Leder till">
            <a:extLst>
              <a:ext uri="{FF2B5EF4-FFF2-40B4-BE49-F238E27FC236}">
                <a16:creationId xmlns:a16="http://schemas.microsoft.com/office/drawing/2014/main" id="{1A4B859E-CA22-49BA-8108-17C7C1FD61EB}"/>
              </a:ext>
            </a:extLst>
          </p:cNvPr>
          <p:cNvSpPr/>
          <p:nvPr/>
        </p:nvSpPr>
        <p:spPr>
          <a:xfrm>
            <a:off x="7111319" y="4396194"/>
            <a:ext cx="1906147" cy="1434872"/>
          </a:xfrm>
          <a:prstGeom prst="chevron">
            <a:avLst>
              <a:gd name="adj" fmla="val 269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25" name="Graphic 33" descr="Målet">
            <a:extLst>
              <a:ext uri="{FF2B5EF4-FFF2-40B4-BE49-F238E27FC236}">
                <a16:creationId xmlns:a16="http://schemas.microsoft.com/office/drawing/2014/main" id="{606D056F-F09D-4F9B-909D-09BBB49FD5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22515" y="4396194"/>
            <a:ext cx="1395042" cy="1395042"/>
          </a:xfrm>
          <a:prstGeom prst="rect">
            <a:avLst/>
          </a:prstGeom>
        </p:spPr>
      </p:pic>
      <p:pic>
        <p:nvPicPr>
          <p:cNvPr id="26" name="Graphic 35" descr="Lightbulb">
            <a:extLst>
              <a:ext uri="{FF2B5EF4-FFF2-40B4-BE49-F238E27FC236}">
                <a16:creationId xmlns:a16="http://schemas.microsoft.com/office/drawing/2014/main" id="{43375BBB-BDE1-498D-A300-323C38B4993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88728" y="4619776"/>
            <a:ext cx="914400" cy="914400"/>
          </a:xfrm>
          <a:prstGeom prst="rect">
            <a:avLst/>
          </a:prstGeom>
        </p:spPr>
      </p:pic>
      <p:pic>
        <p:nvPicPr>
          <p:cNvPr id="27" name="Graphic 37" descr="Magnifying glass">
            <a:extLst>
              <a:ext uri="{FF2B5EF4-FFF2-40B4-BE49-F238E27FC236}">
                <a16:creationId xmlns:a16="http://schemas.microsoft.com/office/drawing/2014/main" id="{F7053113-107F-4E6F-B45C-5D290350B88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13357" y="4619776"/>
            <a:ext cx="914400" cy="914400"/>
          </a:xfrm>
          <a:prstGeom prst="rect">
            <a:avLst/>
          </a:prstGeom>
        </p:spPr>
      </p:pic>
      <p:pic>
        <p:nvPicPr>
          <p:cNvPr id="28" name="Graphic 39" descr="Gears">
            <a:extLst>
              <a:ext uri="{FF2B5EF4-FFF2-40B4-BE49-F238E27FC236}">
                <a16:creationId xmlns:a16="http://schemas.microsoft.com/office/drawing/2014/main" id="{653B75A3-B8AA-4AF8-AA23-8F87389423FD}"/>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12291" y="4619776"/>
            <a:ext cx="914400" cy="914400"/>
          </a:xfrm>
          <a:prstGeom prst="rect">
            <a:avLst/>
          </a:prstGeom>
        </p:spPr>
      </p:pic>
      <p:sp>
        <p:nvSpPr>
          <p:cNvPr id="29" name="Rectangle 40">
            <a:extLst>
              <a:ext uri="{FF2B5EF4-FFF2-40B4-BE49-F238E27FC236}">
                <a16:creationId xmlns:a16="http://schemas.microsoft.com/office/drawing/2014/main" id="{FCDF2F2C-22A4-4BD0-8C38-BEBF907639E0}"/>
              </a:ext>
            </a:extLst>
          </p:cNvPr>
          <p:cNvSpPr/>
          <p:nvPr/>
        </p:nvSpPr>
        <p:spPr>
          <a:xfrm>
            <a:off x="764746" y="5933169"/>
            <a:ext cx="2173975" cy="445078"/>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t"/>
          <a:lstStyle/>
          <a:p>
            <a:pPr>
              <a:spcAft>
                <a:spcPts val="600"/>
              </a:spcAft>
            </a:pPr>
            <a:r>
              <a:rPr lang="sv-SE" dirty="0">
                <a:solidFill>
                  <a:schemeClr val="tx1"/>
                </a:solidFill>
              </a:rPr>
              <a:t>Identifierat problem</a:t>
            </a:r>
          </a:p>
          <a:p>
            <a:pPr>
              <a:spcAft>
                <a:spcPts val="600"/>
              </a:spcAft>
            </a:pPr>
            <a:endParaRPr lang="sv-SE" b="1" i="1" dirty="0">
              <a:solidFill>
                <a:schemeClr val="tx1"/>
              </a:solidFill>
            </a:endParaRPr>
          </a:p>
          <a:p>
            <a:pPr>
              <a:spcAft>
                <a:spcPts val="600"/>
              </a:spcAft>
            </a:pPr>
            <a:endParaRPr lang="sv-SE" b="1" i="1" dirty="0">
              <a:solidFill>
                <a:schemeClr val="tx1"/>
              </a:solidFill>
            </a:endParaRPr>
          </a:p>
        </p:txBody>
      </p:sp>
      <p:sp>
        <p:nvSpPr>
          <p:cNvPr id="30" name="Rectangle 41">
            <a:extLst>
              <a:ext uri="{FF2B5EF4-FFF2-40B4-BE49-F238E27FC236}">
                <a16:creationId xmlns:a16="http://schemas.microsoft.com/office/drawing/2014/main" id="{72895EAF-DF84-427E-A332-086157498C37}"/>
              </a:ext>
            </a:extLst>
          </p:cNvPr>
          <p:cNvSpPr/>
          <p:nvPr/>
        </p:nvSpPr>
        <p:spPr>
          <a:xfrm>
            <a:off x="3571653" y="5933169"/>
            <a:ext cx="5445813" cy="445078"/>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t"/>
          <a:lstStyle/>
          <a:p>
            <a:pPr>
              <a:spcAft>
                <a:spcPts val="600"/>
              </a:spcAft>
            </a:pPr>
            <a:r>
              <a:rPr lang="sv-SE" dirty="0">
                <a:solidFill>
                  <a:schemeClr val="tx1"/>
                </a:solidFill>
              </a:rPr>
              <a:t>Serie av aktiviteter för att identifiera, utforma och/eller implementera en lösning</a:t>
            </a:r>
          </a:p>
          <a:p>
            <a:pPr>
              <a:spcAft>
                <a:spcPts val="600"/>
              </a:spcAft>
            </a:pPr>
            <a:endParaRPr lang="sv-SE" b="1" i="1" dirty="0">
              <a:solidFill>
                <a:schemeClr val="tx1"/>
              </a:solidFill>
            </a:endParaRPr>
          </a:p>
          <a:p>
            <a:pPr>
              <a:spcAft>
                <a:spcPts val="600"/>
              </a:spcAft>
            </a:pPr>
            <a:endParaRPr lang="sv-SE" b="1" i="1" dirty="0">
              <a:solidFill>
                <a:schemeClr val="tx1"/>
              </a:solidFill>
            </a:endParaRPr>
          </a:p>
        </p:txBody>
      </p:sp>
      <p:sp>
        <p:nvSpPr>
          <p:cNvPr id="31" name="Rectangle 42">
            <a:extLst>
              <a:ext uri="{FF2B5EF4-FFF2-40B4-BE49-F238E27FC236}">
                <a16:creationId xmlns:a16="http://schemas.microsoft.com/office/drawing/2014/main" id="{4B60ADA7-B462-4616-8482-0C340DC08B94}"/>
              </a:ext>
            </a:extLst>
          </p:cNvPr>
          <p:cNvSpPr/>
          <p:nvPr/>
        </p:nvSpPr>
        <p:spPr>
          <a:xfrm>
            <a:off x="9446092" y="5912323"/>
            <a:ext cx="2528194" cy="445078"/>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t"/>
          <a:lstStyle/>
          <a:p>
            <a:pPr>
              <a:spcAft>
                <a:spcPts val="600"/>
              </a:spcAft>
            </a:pPr>
            <a:r>
              <a:rPr lang="sv-SE" dirty="0">
                <a:solidFill>
                  <a:schemeClr val="tx1"/>
                </a:solidFill>
              </a:rPr>
              <a:t>Målbild – det önskade läget</a:t>
            </a:r>
          </a:p>
          <a:p>
            <a:pPr>
              <a:spcAft>
                <a:spcPts val="600"/>
              </a:spcAft>
            </a:pPr>
            <a:endParaRPr lang="sv-SE" b="1" i="1" dirty="0">
              <a:solidFill>
                <a:schemeClr val="tx1"/>
              </a:solidFill>
            </a:endParaRPr>
          </a:p>
          <a:p>
            <a:pPr>
              <a:spcAft>
                <a:spcPts val="600"/>
              </a:spcAft>
            </a:pPr>
            <a:endParaRPr lang="sv-SE" b="1" i="1" dirty="0">
              <a:solidFill>
                <a:schemeClr val="tx1"/>
              </a:solidFill>
            </a:endParaRPr>
          </a:p>
        </p:txBody>
      </p:sp>
    </p:spTree>
    <p:extLst>
      <p:ext uri="{BB962C8B-B14F-4D97-AF65-F5344CB8AC3E}">
        <p14:creationId xmlns:p14="http://schemas.microsoft.com/office/powerpoint/2010/main" val="1207556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45EFBF4-B504-4299-A8A6-C4E06816C4E6}"/>
              </a:ext>
              <a:ext uri="{C183D7F6-B498-43B3-948B-1728B52AA6E4}">
                <adec:decorative xmlns:adec="http://schemas.microsoft.com/office/drawing/2017/decorative" val="1"/>
              </a:ext>
            </a:extLst>
          </p:cNvPr>
          <p:cNvSpPr/>
          <p:nvPr/>
        </p:nvSpPr>
        <p:spPr>
          <a:xfrm>
            <a:off x="363985" y="1087106"/>
            <a:ext cx="2803683" cy="25671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 name="Rubrik 13">
            <a:extLst>
              <a:ext uri="{FF2B5EF4-FFF2-40B4-BE49-F238E27FC236}">
                <a16:creationId xmlns:a16="http://schemas.microsoft.com/office/drawing/2014/main" id="{7CA3F398-B900-4F0E-9275-CE71697FA9D2}"/>
              </a:ext>
            </a:extLst>
          </p:cNvPr>
          <p:cNvSpPr>
            <a:spLocks noGrp="1"/>
          </p:cNvSpPr>
          <p:nvPr>
            <p:ph type="title"/>
          </p:nvPr>
        </p:nvSpPr>
        <p:spPr/>
        <p:txBody>
          <a:bodyPr/>
          <a:lstStyle/>
          <a:p>
            <a:r>
              <a:rPr lang="sv-SE" dirty="0"/>
              <a:t>Initiativ kan innefatta ett brett spektra aktiviteter – från kunskapsproduktion till spridning och implementering</a:t>
            </a:r>
            <a:endParaRPr lang="en-GB" b="0" dirty="0"/>
          </a:p>
        </p:txBody>
      </p:sp>
      <p:sp>
        <p:nvSpPr>
          <p:cNvPr id="26" name="Rectangle 25">
            <a:extLst>
              <a:ext uri="{FF2B5EF4-FFF2-40B4-BE49-F238E27FC236}">
                <a16:creationId xmlns:a16="http://schemas.microsoft.com/office/drawing/2014/main" id="{A409F82F-0BF8-43FD-BBB1-65314D4AA77E}"/>
              </a:ext>
            </a:extLst>
          </p:cNvPr>
          <p:cNvSpPr/>
          <p:nvPr/>
        </p:nvSpPr>
        <p:spPr>
          <a:xfrm>
            <a:off x="1128540" y="1234457"/>
            <a:ext cx="1290636" cy="570472"/>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lIns="18000" tIns="36000" rIns="18000" bIns="36000" rtlCol="0" anchor="t"/>
          <a:lstStyle/>
          <a:p>
            <a:pPr algn="ctr">
              <a:spcAft>
                <a:spcPts val="600"/>
              </a:spcAft>
            </a:pPr>
            <a:r>
              <a:rPr lang="sv-SE" sz="1200" b="1" dirty="0">
                <a:solidFill>
                  <a:schemeClr val="tx1"/>
                </a:solidFill>
              </a:rPr>
              <a:t>Initiativ </a:t>
            </a:r>
            <a:r>
              <a:rPr lang="sv-SE" sz="1200" i="1" dirty="0">
                <a:solidFill>
                  <a:schemeClr val="tx1"/>
                </a:solidFill>
              </a:rPr>
              <a:t>(</a:t>
            </a:r>
            <a:r>
              <a:rPr lang="sv-SE" sz="1200" dirty="0">
                <a:solidFill>
                  <a:schemeClr val="tx1"/>
                </a:solidFill>
              </a:rPr>
              <a:t>exempel</a:t>
            </a:r>
            <a:r>
              <a:rPr lang="sv-SE" sz="1200" i="1" dirty="0">
                <a:solidFill>
                  <a:schemeClr val="tx1"/>
                </a:solidFill>
              </a:rPr>
              <a:t>)</a:t>
            </a:r>
            <a:endParaRPr lang="sv-SE" sz="1200" dirty="0">
              <a:solidFill>
                <a:schemeClr val="tx1"/>
              </a:solidFill>
            </a:endParaRPr>
          </a:p>
          <a:p>
            <a:pPr marL="171450" indent="-171450">
              <a:spcAft>
                <a:spcPts val="600"/>
              </a:spcAft>
              <a:buFont typeface="Arial" panose="020B0604020202020204" pitchFamily="34" charset="0"/>
              <a:buChar char="•"/>
            </a:pPr>
            <a:endParaRPr lang="sv-SE" sz="1200" dirty="0">
              <a:solidFill>
                <a:schemeClr val="tx1"/>
              </a:solidFill>
            </a:endParaRPr>
          </a:p>
        </p:txBody>
      </p:sp>
      <p:pic>
        <p:nvPicPr>
          <p:cNvPr id="9" name="Bildobjekt 8" descr="Exempel på fyra initiativ som via följande process:  1) producera ny kunskap, 2) inventera och sammanställa, 3) paketera och välja ut och slutligen 4) sprida/implementera/tillgängliggöra leder till olika mottagare.">
            <a:extLst>
              <a:ext uri="{FF2B5EF4-FFF2-40B4-BE49-F238E27FC236}">
                <a16:creationId xmlns:a16="http://schemas.microsoft.com/office/drawing/2014/main" id="{52E2E4B8-E7F2-4C00-8BD6-F132DC64BC82}"/>
              </a:ext>
            </a:extLst>
          </p:cNvPr>
          <p:cNvPicPr>
            <a:picLocks noChangeAspect="1"/>
          </p:cNvPicPr>
          <p:nvPr/>
        </p:nvPicPr>
        <p:blipFill>
          <a:blip r:embed="rId3"/>
          <a:stretch>
            <a:fillRect/>
          </a:stretch>
        </p:blipFill>
        <p:spPr>
          <a:xfrm>
            <a:off x="441388" y="3669566"/>
            <a:ext cx="2987777" cy="2640361"/>
          </a:xfrm>
          <a:prstGeom prst="rect">
            <a:avLst/>
          </a:prstGeom>
        </p:spPr>
      </p:pic>
      <p:sp>
        <p:nvSpPr>
          <p:cNvPr id="7" name="Right Triangle 6">
            <a:extLst>
              <a:ext uri="{FF2B5EF4-FFF2-40B4-BE49-F238E27FC236}">
                <a16:creationId xmlns:a16="http://schemas.microsoft.com/office/drawing/2014/main" id="{C5E69B53-07FD-4793-9F15-25CD901300D7}"/>
              </a:ext>
              <a:ext uri="{C183D7F6-B498-43B3-948B-1728B52AA6E4}">
                <adec:decorative xmlns:adec="http://schemas.microsoft.com/office/drawing/2017/decorative" val="1"/>
              </a:ext>
            </a:extLst>
          </p:cNvPr>
          <p:cNvSpPr/>
          <p:nvPr/>
        </p:nvSpPr>
        <p:spPr>
          <a:xfrm flipV="1">
            <a:off x="3223026" y="1617939"/>
            <a:ext cx="5463778" cy="2036324"/>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Rectangle 7">
            <a:extLst>
              <a:ext uri="{FF2B5EF4-FFF2-40B4-BE49-F238E27FC236}">
                <a16:creationId xmlns:a16="http://schemas.microsoft.com/office/drawing/2014/main" id="{F69F903C-218E-4F62-AE7F-3CC765084492}"/>
              </a:ext>
              <a:ext uri="{C183D7F6-B498-43B3-948B-1728B52AA6E4}">
                <adec:decorative xmlns:adec="http://schemas.microsoft.com/office/drawing/2017/decorative" val="1"/>
              </a:ext>
            </a:extLst>
          </p:cNvPr>
          <p:cNvSpPr/>
          <p:nvPr/>
        </p:nvSpPr>
        <p:spPr>
          <a:xfrm>
            <a:off x="3212002" y="1087105"/>
            <a:ext cx="5475096"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Isosceles Triangle 5">
            <a:extLst>
              <a:ext uri="{FF2B5EF4-FFF2-40B4-BE49-F238E27FC236}">
                <a16:creationId xmlns:a16="http://schemas.microsoft.com/office/drawing/2014/main" id="{4FFBFC6B-B512-4ED8-A52D-E4CA27CF12CD}"/>
              </a:ext>
              <a:ext uri="{C183D7F6-B498-43B3-948B-1728B52AA6E4}">
                <adec:decorative xmlns:adec="http://schemas.microsoft.com/office/drawing/2017/decorative" val="1"/>
              </a:ext>
            </a:extLst>
          </p:cNvPr>
          <p:cNvSpPr/>
          <p:nvPr/>
        </p:nvSpPr>
        <p:spPr>
          <a:xfrm rot="16200000">
            <a:off x="3879060" y="922967"/>
            <a:ext cx="4124326" cy="5491163"/>
          </a:xfrm>
          <a:prstGeom prst="triangle">
            <a:avLst/>
          </a:prstGeom>
          <a:gradFill>
            <a:gsLst>
              <a:gs pos="0">
                <a:schemeClr val="accent3">
                  <a:alpha val="90000"/>
                </a:schemeClr>
              </a:gs>
              <a:gs pos="100000">
                <a:schemeClr val="accent3">
                  <a:alpha val="10000"/>
                </a:schemeClr>
              </a:gs>
            </a:gsLst>
            <a:lin ang="5400000" scaled="1"/>
          </a:gra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07827F72-D955-4702-A8A7-3AD4F5CD5C55}"/>
              </a:ext>
              <a:ext uri="{C183D7F6-B498-43B3-948B-1728B52AA6E4}">
                <adec:decorative xmlns:adec="http://schemas.microsoft.com/office/drawing/2017/decorative" val="1"/>
              </a:ext>
            </a:extLst>
          </p:cNvPr>
          <p:cNvCxnSpPr>
            <a:cxnSpLocks/>
          </p:cNvCxnSpPr>
          <p:nvPr/>
        </p:nvCxnSpPr>
        <p:spPr>
          <a:xfrm>
            <a:off x="5936460" y="1068056"/>
            <a:ext cx="0" cy="4140000"/>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968808-AD8A-488B-8ACA-3A9EFF9DC990}"/>
              </a:ext>
              <a:ext uri="{C183D7F6-B498-43B3-948B-1728B52AA6E4}">
                <adec:decorative xmlns:adec="http://schemas.microsoft.com/office/drawing/2017/decorative" val="1"/>
              </a:ext>
            </a:extLst>
          </p:cNvPr>
          <p:cNvCxnSpPr/>
          <p:nvPr/>
        </p:nvCxnSpPr>
        <p:spPr>
          <a:xfrm>
            <a:off x="7311633" y="1068056"/>
            <a:ext cx="0" cy="4140000"/>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44239A3-39C2-4A49-923B-DBE45E5F15B0}"/>
              </a:ext>
            </a:extLst>
          </p:cNvPr>
          <p:cNvSpPr/>
          <p:nvPr/>
        </p:nvSpPr>
        <p:spPr>
          <a:xfrm>
            <a:off x="3205164" y="1061291"/>
            <a:ext cx="1290636" cy="453546"/>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lIns="18000" tIns="36000" rIns="18000" bIns="36000" rtlCol="0" anchor="t"/>
          <a:lstStyle/>
          <a:p>
            <a:pPr algn="ctr">
              <a:spcAft>
                <a:spcPts val="600"/>
              </a:spcAft>
            </a:pPr>
            <a:r>
              <a:rPr lang="sv-SE" sz="1200" b="1" dirty="0">
                <a:solidFill>
                  <a:schemeClr val="tx1"/>
                </a:solidFill>
              </a:rPr>
              <a:t>Producera ny kunskap</a:t>
            </a:r>
            <a:endParaRPr lang="sv-SE" sz="1200" dirty="0">
              <a:solidFill>
                <a:schemeClr val="tx1"/>
              </a:solidFill>
            </a:endParaRPr>
          </a:p>
        </p:txBody>
      </p:sp>
      <p:sp>
        <p:nvSpPr>
          <p:cNvPr id="21" name="Rectangle 20">
            <a:extLst>
              <a:ext uri="{FF2B5EF4-FFF2-40B4-BE49-F238E27FC236}">
                <a16:creationId xmlns:a16="http://schemas.microsoft.com/office/drawing/2014/main" id="{D5EAC5AB-77B8-4707-A7C7-335821A84E97}"/>
              </a:ext>
            </a:extLst>
          </p:cNvPr>
          <p:cNvSpPr/>
          <p:nvPr/>
        </p:nvSpPr>
        <p:spPr>
          <a:xfrm>
            <a:off x="4607229" y="1061291"/>
            <a:ext cx="1290636" cy="724075"/>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lIns="18000" tIns="36000" rIns="18000" bIns="36000" rtlCol="0" anchor="t"/>
          <a:lstStyle/>
          <a:p>
            <a:pPr algn="ctr">
              <a:spcAft>
                <a:spcPts val="600"/>
              </a:spcAft>
            </a:pPr>
            <a:r>
              <a:rPr lang="sv-SE" sz="1200" b="1" dirty="0">
                <a:solidFill>
                  <a:schemeClr val="tx1"/>
                </a:solidFill>
              </a:rPr>
              <a:t>Inventera och sammanställa </a:t>
            </a:r>
            <a:endParaRPr lang="sv-SE" sz="1200" dirty="0">
              <a:solidFill>
                <a:schemeClr val="tx1"/>
              </a:solidFill>
            </a:endParaRPr>
          </a:p>
          <a:p>
            <a:pPr marL="171450" indent="-171450">
              <a:spcAft>
                <a:spcPts val="600"/>
              </a:spcAft>
              <a:buFont typeface="Arial" panose="020B0604020202020204" pitchFamily="34" charset="0"/>
              <a:buChar char="•"/>
            </a:pPr>
            <a:endParaRPr lang="sv-SE" sz="1200" dirty="0">
              <a:solidFill>
                <a:schemeClr val="tx1"/>
              </a:solidFill>
            </a:endParaRPr>
          </a:p>
        </p:txBody>
      </p:sp>
      <p:sp>
        <p:nvSpPr>
          <p:cNvPr id="22" name="Rectangle 21">
            <a:extLst>
              <a:ext uri="{FF2B5EF4-FFF2-40B4-BE49-F238E27FC236}">
                <a16:creationId xmlns:a16="http://schemas.microsoft.com/office/drawing/2014/main" id="{AB0EBB4F-F2BD-428B-B3B3-CD75F8F40904}"/>
              </a:ext>
            </a:extLst>
          </p:cNvPr>
          <p:cNvSpPr/>
          <p:nvPr/>
        </p:nvSpPr>
        <p:spPr>
          <a:xfrm>
            <a:off x="5975056" y="1061291"/>
            <a:ext cx="1290636" cy="724075"/>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lIns="18000" tIns="36000" rIns="18000" bIns="36000" rtlCol="0" anchor="t"/>
          <a:lstStyle/>
          <a:p>
            <a:pPr algn="ctr">
              <a:spcAft>
                <a:spcPts val="600"/>
              </a:spcAft>
            </a:pPr>
            <a:r>
              <a:rPr lang="sv-SE" sz="1200" b="1" dirty="0">
                <a:solidFill>
                  <a:schemeClr val="tx1"/>
                </a:solidFill>
              </a:rPr>
              <a:t>Paketera och välja ut </a:t>
            </a:r>
            <a:endParaRPr lang="sv-SE" sz="1200" dirty="0">
              <a:solidFill>
                <a:schemeClr val="tx1"/>
              </a:solidFill>
            </a:endParaRPr>
          </a:p>
          <a:p>
            <a:pPr marL="171450" indent="-171450">
              <a:spcAft>
                <a:spcPts val="600"/>
              </a:spcAft>
              <a:buFont typeface="Arial" panose="020B0604020202020204" pitchFamily="34" charset="0"/>
              <a:buChar char="•"/>
            </a:pPr>
            <a:endParaRPr lang="sv-SE" sz="1200" dirty="0">
              <a:solidFill>
                <a:schemeClr val="tx1"/>
              </a:solidFill>
            </a:endParaRPr>
          </a:p>
        </p:txBody>
      </p:sp>
      <p:sp>
        <p:nvSpPr>
          <p:cNvPr id="23" name="Rectangle 22">
            <a:extLst>
              <a:ext uri="{FF2B5EF4-FFF2-40B4-BE49-F238E27FC236}">
                <a16:creationId xmlns:a16="http://schemas.microsoft.com/office/drawing/2014/main" id="{00345F5B-9ECD-4C55-8214-BB951244B78E}"/>
              </a:ext>
            </a:extLst>
          </p:cNvPr>
          <p:cNvSpPr/>
          <p:nvPr/>
        </p:nvSpPr>
        <p:spPr>
          <a:xfrm>
            <a:off x="7383417" y="1061291"/>
            <a:ext cx="1290636" cy="724075"/>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lIns="18000" tIns="36000" rIns="18000" bIns="36000" rtlCol="0" anchor="t"/>
          <a:lstStyle/>
          <a:p>
            <a:pPr algn="ctr">
              <a:spcAft>
                <a:spcPts val="600"/>
              </a:spcAft>
            </a:pPr>
            <a:r>
              <a:rPr lang="sv-SE" sz="1200" b="1" dirty="0">
                <a:solidFill>
                  <a:schemeClr val="tx1"/>
                </a:solidFill>
              </a:rPr>
              <a:t>Sprida/</a:t>
            </a:r>
            <a:br>
              <a:rPr lang="sv-SE" sz="1200" b="1" dirty="0">
                <a:solidFill>
                  <a:schemeClr val="tx1"/>
                </a:solidFill>
              </a:rPr>
            </a:br>
            <a:r>
              <a:rPr lang="sv-SE" sz="1200" b="1" dirty="0">
                <a:solidFill>
                  <a:schemeClr val="tx1"/>
                </a:solidFill>
              </a:rPr>
              <a:t>implementera/ tillgängliggöra</a:t>
            </a:r>
            <a:endParaRPr lang="sv-SE" sz="1200" dirty="0">
              <a:solidFill>
                <a:schemeClr val="tx1"/>
              </a:solidFill>
            </a:endParaRPr>
          </a:p>
          <a:p>
            <a:pPr marL="171450" indent="-171450">
              <a:spcAft>
                <a:spcPts val="600"/>
              </a:spcAft>
              <a:buFont typeface="Arial" panose="020B0604020202020204" pitchFamily="34" charset="0"/>
              <a:buChar char="•"/>
            </a:pPr>
            <a:endParaRPr lang="sv-SE" sz="1200" dirty="0">
              <a:solidFill>
                <a:schemeClr val="tx1"/>
              </a:solidFill>
            </a:endParaRPr>
          </a:p>
        </p:txBody>
      </p:sp>
      <p:sp>
        <p:nvSpPr>
          <p:cNvPr id="25" name="Rectangle 24">
            <a:extLst>
              <a:ext uri="{FF2B5EF4-FFF2-40B4-BE49-F238E27FC236}">
                <a16:creationId xmlns:a16="http://schemas.microsoft.com/office/drawing/2014/main" id="{7DEFE4BA-53C8-4195-93E5-9D29D324FEA5}"/>
              </a:ext>
              <a:ext uri="{C183D7F6-B498-43B3-948B-1728B52AA6E4}">
                <adec:decorative xmlns:adec="http://schemas.microsoft.com/office/drawing/2017/decorative" val="1"/>
              </a:ext>
            </a:extLst>
          </p:cNvPr>
          <p:cNvSpPr/>
          <p:nvPr/>
        </p:nvSpPr>
        <p:spPr>
          <a:xfrm>
            <a:off x="8768112" y="1087104"/>
            <a:ext cx="2990489" cy="505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 name="Rectangle 28">
            <a:extLst>
              <a:ext uri="{FF2B5EF4-FFF2-40B4-BE49-F238E27FC236}">
                <a16:creationId xmlns:a16="http://schemas.microsoft.com/office/drawing/2014/main" id="{45AE6BA6-BBEB-43CC-BF42-C8CF19C9E111}"/>
              </a:ext>
            </a:extLst>
          </p:cNvPr>
          <p:cNvSpPr/>
          <p:nvPr/>
        </p:nvSpPr>
        <p:spPr>
          <a:xfrm>
            <a:off x="8814941" y="1117870"/>
            <a:ext cx="2885828" cy="472072"/>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lIns="18000" tIns="36000" rIns="18000" bIns="36000" rtlCol="0" anchor="t"/>
          <a:lstStyle/>
          <a:p>
            <a:pPr algn="ctr">
              <a:spcAft>
                <a:spcPts val="600"/>
              </a:spcAft>
            </a:pPr>
            <a:r>
              <a:rPr lang="sv-SE" sz="1200" b="1" dirty="0">
                <a:solidFill>
                  <a:schemeClr val="tx1"/>
                </a:solidFill>
              </a:rPr>
              <a:t>Mottagare </a:t>
            </a:r>
            <a:r>
              <a:rPr lang="sv-SE" sz="1200" i="1" dirty="0">
                <a:solidFill>
                  <a:schemeClr val="tx1"/>
                </a:solidFill>
              </a:rPr>
              <a:t>(</a:t>
            </a:r>
            <a:r>
              <a:rPr lang="sv-SE" sz="1200" dirty="0">
                <a:solidFill>
                  <a:schemeClr val="tx1"/>
                </a:solidFill>
              </a:rPr>
              <a:t>exempel</a:t>
            </a:r>
            <a:r>
              <a:rPr lang="sv-SE" sz="1200" i="1" dirty="0">
                <a:solidFill>
                  <a:schemeClr val="tx1"/>
                </a:solidFill>
              </a:rPr>
              <a:t>)</a:t>
            </a:r>
            <a:endParaRPr lang="sv-SE" sz="1200" dirty="0">
              <a:solidFill>
                <a:schemeClr val="tx1"/>
              </a:solidFill>
            </a:endParaRPr>
          </a:p>
        </p:txBody>
      </p:sp>
      <p:graphicFrame>
        <p:nvGraphicFramePr>
          <p:cNvPr id="227" name="Table 227">
            <a:extLst>
              <a:ext uri="{FF2B5EF4-FFF2-40B4-BE49-F238E27FC236}">
                <a16:creationId xmlns:a16="http://schemas.microsoft.com/office/drawing/2014/main" id="{72F1800C-955E-42D3-8CDB-D619D0793A8F}"/>
              </a:ext>
            </a:extLst>
          </p:cNvPr>
          <p:cNvGraphicFramePr>
            <a:graphicFrameLocks noGrp="1"/>
          </p:cNvGraphicFramePr>
          <p:nvPr>
            <p:extLst>
              <p:ext uri="{D42A27DB-BD31-4B8C-83A1-F6EECF244321}">
                <p14:modId xmlns:p14="http://schemas.microsoft.com/office/powerpoint/2010/main" val="2858978194"/>
              </p:ext>
            </p:extLst>
          </p:nvPr>
        </p:nvGraphicFramePr>
        <p:xfrm>
          <a:off x="8714188" y="1627103"/>
          <a:ext cx="3098430" cy="4103610"/>
        </p:xfrm>
        <a:graphic>
          <a:graphicData uri="http://schemas.openxmlformats.org/drawingml/2006/table">
            <a:tbl>
              <a:tblPr firstRow="1">
                <a:tableStyleId>{5C22544A-7EE6-4342-B048-85BDC9FD1C3A}</a:tableStyleId>
              </a:tblPr>
              <a:tblGrid>
                <a:gridCol w="2163362">
                  <a:extLst>
                    <a:ext uri="{9D8B030D-6E8A-4147-A177-3AD203B41FA5}">
                      <a16:colId xmlns:a16="http://schemas.microsoft.com/office/drawing/2014/main" val="1454139786"/>
                    </a:ext>
                  </a:extLst>
                </a:gridCol>
                <a:gridCol w="935068">
                  <a:extLst>
                    <a:ext uri="{9D8B030D-6E8A-4147-A177-3AD203B41FA5}">
                      <a16:colId xmlns:a16="http://schemas.microsoft.com/office/drawing/2014/main" val="1696163224"/>
                    </a:ext>
                  </a:extLst>
                </a:gridCol>
              </a:tblGrid>
              <a:tr h="410361">
                <a:tc>
                  <a:txBody>
                    <a:bodyPr/>
                    <a:lstStyle/>
                    <a:p>
                      <a:pPr algn="l"/>
                      <a:endParaRPr lang="en-GB" sz="800" b="1" dirty="0">
                        <a:solidFill>
                          <a:schemeClr val="bg1">
                            <a:lumMod val="65000"/>
                          </a:schemeClr>
                        </a:solidFill>
                      </a:endParaRPr>
                    </a:p>
                  </a:txBody>
                  <a:tcPr marL="0" marR="0" marT="0" marB="0" anchor="ctr">
                    <a:lnL w="12700" cmpd="sng">
                      <a:noFill/>
                    </a:lnL>
                    <a:lnR w="12700" cmpd="sng">
                      <a:noFill/>
                    </a:lnR>
                    <a:lnT w="12700" cmpd="sng">
                      <a:noFill/>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sv-SE" sz="800" b="1" dirty="0">
                          <a:solidFill>
                            <a:schemeClr val="tx2">
                              <a:lumMod val="50000"/>
                            </a:schemeClr>
                          </a:solidFill>
                        </a:rPr>
                        <a:t>Allmänheten</a:t>
                      </a:r>
                      <a:endParaRPr lang="en-GB" sz="800" b="1" dirty="0">
                        <a:solidFill>
                          <a:schemeClr val="tx2">
                            <a:lumMod val="50000"/>
                          </a:schemeClr>
                        </a:solidFill>
                      </a:endParaRPr>
                    </a:p>
                  </a:txBody>
                  <a:tcPr marL="0" marR="0" marT="0" marB="0" anchor="ctr">
                    <a:lnL w="12700" cmpd="sng">
                      <a:noFill/>
                    </a:lnL>
                    <a:lnR w="12700" cmpd="sng">
                      <a:noFill/>
                    </a:lnR>
                    <a:lnT w="12700" cmpd="sng">
                      <a:noFill/>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3699439"/>
                  </a:ext>
                </a:extLst>
              </a:tr>
              <a:tr h="410361">
                <a:tc>
                  <a:txBody>
                    <a:bodyPr/>
                    <a:lstStyle/>
                    <a:p>
                      <a:pPr algn="l"/>
                      <a:endParaRPr lang="en-GB" sz="800" b="1" dirty="0">
                        <a:solidFill>
                          <a:schemeClr val="bg1">
                            <a:lumMod val="65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sv-SE" sz="800" b="1" dirty="0">
                          <a:solidFill>
                            <a:schemeClr val="tx2">
                              <a:lumMod val="50000"/>
                            </a:schemeClr>
                          </a:solidFill>
                        </a:rPr>
                        <a:t>Regioner, kommuner, SKR</a:t>
                      </a:r>
                      <a:endParaRPr lang="en-GB" sz="800" b="1" dirty="0">
                        <a:solidFill>
                          <a:schemeClr val="tx2">
                            <a:lumMod val="50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212687"/>
                  </a:ext>
                </a:extLst>
              </a:tr>
              <a:tr h="410361">
                <a:tc>
                  <a:txBody>
                    <a:bodyPr/>
                    <a:lstStyle/>
                    <a:p>
                      <a:pPr algn="l"/>
                      <a:endParaRPr lang="en-GB" sz="800" b="1" dirty="0">
                        <a:solidFill>
                          <a:schemeClr val="bg1">
                            <a:lumMod val="65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sv-SE" sz="800" b="1" dirty="0">
                          <a:solidFill>
                            <a:schemeClr val="tx2">
                              <a:lumMod val="50000"/>
                            </a:schemeClr>
                          </a:solidFill>
                        </a:rPr>
                        <a:t>Myndigheter</a:t>
                      </a:r>
                      <a:endParaRPr lang="en-GB" sz="800" b="1" dirty="0">
                        <a:solidFill>
                          <a:schemeClr val="tx2">
                            <a:lumMod val="50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843881"/>
                  </a:ext>
                </a:extLst>
              </a:tr>
              <a:tr h="410361">
                <a:tc>
                  <a:txBody>
                    <a:bodyPr/>
                    <a:lstStyle/>
                    <a:p>
                      <a:pPr algn="l"/>
                      <a:endParaRPr lang="en-GB" sz="800" b="1" dirty="0">
                        <a:solidFill>
                          <a:schemeClr val="bg1">
                            <a:lumMod val="65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sv-SE" sz="800" b="1" dirty="0">
                          <a:solidFill>
                            <a:schemeClr val="tx2">
                              <a:lumMod val="50000"/>
                            </a:schemeClr>
                          </a:solidFill>
                        </a:rPr>
                        <a:t>Näringsliv</a:t>
                      </a:r>
                      <a:endParaRPr lang="en-GB" sz="800" b="1" dirty="0">
                        <a:solidFill>
                          <a:schemeClr val="tx2">
                            <a:lumMod val="50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011663"/>
                  </a:ext>
                </a:extLst>
              </a:tr>
              <a:tr h="410361">
                <a:tc>
                  <a:txBody>
                    <a:bodyPr/>
                    <a:lstStyle/>
                    <a:p>
                      <a:pPr algn="l"/>
                      <a:endParaRPr lang="en-GB" sz="800" b="1" dirty="0">
                        <a:solidFill>
                          <a:schemeClr val="bg1">
                            <a:lumMod val="65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sv-SE" sz="800" b="1" dirty="0">
                          <a:solidFill>
                            <a:schemeClr val="tx2">
                              <a:lumMod val="50000"/>
                            </a:schemeClr>
                          </a:solidFill>
                        </a:rPr>
                        <a:t>Patient-/brukar-organisationer</a:t>
                      </a: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173541"/>
                  </a:ext>
                </a:extLst>
              </a:tr>
              <a:tr h="410361">
                <a:tc>
                  <a:txBody>
                    <a:bodyPr/>
                    <a:lstStyle/>
                    <a:p>
                      <a:pPr algn="l"/>
                      <a:endParaRPr lang="en-GB" sz="800" b="1" dirty="0">
                        <a:solidFill>
                          <a:schemeClr val="bg1">
                            <a:lumMod val="65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sv-SE" sz="800" b="1" dirty="0" err="1">
                          <a:solidFill>
                            <a:schemeClr val="tx2">
                              <a:lumMod val="50000"/>
                            </a:schemeClr>
                          </a:solidFill>
                        </a:rPr>
                        <a:t>Välgörenhets-organisationer</a:t>
                      </a:r>
                      <a:endParaRPr lang="en-GB" sz="800" b="1" dirty="0">
                        <a:solidFill>
                          <a:schemeClr val="tx2">
                            <a:lumMod val="50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9483513"/>
                  </a:ext>
                </a:extLst>
              </a:tr>
              <a:tr h="410361">
                <a:tc>
                  <a:txBody>
                    <a:bodyPr/>
                    <a:lstStyle/>
                    <a:p>
                      <a:pPr algn="l"/>
                      <a:endParaRPr lang="en-GB" sz="800" b="1">
                        <a:solidFill>
                          <a:schemeClr val="bg1">
                            <a:lumMod val="65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sv-SE" sz="800" b="1" dirty="0">
                          <a:solidFill>
                            <a:schemeClr val="tx2">
                              <a:lumMod val="50000"/>
                            </a:schemeClr>
                          </a:solidFill>
                        </a:rPr>
                        <a:t>Arbetsgivar-/ arbetstagar-organisationer</a:t>
                      </a:r>
                      <a:endParaRPr lang="en-GB" sz="800" b="1" dirty="0">
                        <a:solidFill>
                          <a:schemeClr val="tx2">
                            <a:lumMod val="50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2670960"/>
                  </a:ext>
                </a:extLst>
              </a:tr>
              <a:tr h="410361">
                <a:tc>
                  <a:txBody>
                    <a:bodyPr/>
                    <a:lstStyle/>
                    <a:p>
                      <a:pPr algn="l"/>
                      <a:endParaRPr lang="en-GB" sz="800" b="1">
                        <a:solidFill>
                          <a:schemeClr val="bg1">
                            <a:lumMod val="65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sv-SE" sz="800" b="1" dirty="0">
                          <a:solidFill>
                            <a:schemeClr val="tx2">
                              <a:lumMod val="50000"/>
                            </a:schemeClr>
                          </a:solidFill>
                        </a:rPr>
                        <a:t>Forskning/ utbildning</a:t>
                      </a:r>
                      <a:endParaRPr lang="en-GB" sz="800" b="1" dirty="0">
                        <a:solidFill>
                          <a:schemeClr val="tx2">
                            <a:lumMod val="50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0234"/>
                  </a:ext>
                </a:extLst>
              </a:tr>
              <a:tr h="410361">
                <a:tc>
                  <a:txBody>
                    <a:bodyPr/>
                    <a:lstStyle/>
                    <a:p>
                      <a:pPr algn="l"/>
                      <a:endParaRPr lang="en-GB" sz="800" b="1">
                        <a:solidFill>
                          <a:schemeClr val="bg1">
                            <a:lumMod val="65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sv-SE" sz="800" b="1" dirty="0">
                          <a:solidFill>
                            <a:schemeClr val="tx2">
                              <a:lumMod val="50000"/>
                            </a:schemeClr>
                          </a:solidFill>
                        </a:rPr>
                        <a:t>Enskilda verksamheter</a:t>
                      </a:r>
                      <a:endParaRPr lang="en-GB" sz="800" b="1" dirty="0">
                        <a:solidFill>
                          <a:schemeClr val="tx2">
                            <a:lumMod val="50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058205"/>
                  </a:ext>
                </a:extLst>
              </a:tr>
              <a:tr h="410361">
                <a:tc>
                  <a:txBody>
                    <a:bodyPr/>
                    <a:lstStyle/>
                    <a:p>
                      <a:pPr algn="l"/>
                      <a:endParaRPr lang="en-GB" sz="800" b="1">
                        <a:solidFill>
                          <a:schemeClr val="bg1">
                            <a:lumMod val="65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sv-SE" sz="800" b="1" dirty="0">
                          <a:solidFill>
                            <a:schemeClr val="tx2">
                              <a:lumMod val="50000"/>
                            </a:schemeClr>
                          </a:solidFill>
                        </a:rPr>
                        <a:t>Professionen</a:t>
                      </a:r>
                      <a:endParaRPr lang="en-GB" sz="800" b="1" dirty="0">
                        <a:solidFill>
                          <a:schemeClr val="tx2">
                            <a:lumMod val="50000"/>
                          </a:schemeClr>
                        </a:solidFill>
                      </a:endParaRPr>
                    </a:p>
                  </a:txBody>
                  <a:tcPr marL="0" marR="0" marT="0" marB="0"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641677"/>
                  </a:ext>
                </a:extLst>
              </a:tr>
            </a:tbl>
          </a:graphicData>
        </a:graphic>
      </p:graphicFrame>
      <p:cxnSp>
        <p:nvCxnSpPr>
          <p:cNvPr id="31" name="Straight Connector 30">
            <a:extLst>
              <a:ext uri="{FF2B5EF4-FFF2-40B4-BE49-F238E27FC236}">
                <a16:creationId xmlns:a16="http://schemas.microsoft.com/office/drawing/2014/main" id="{A808D4F9-3701-45F2-A236-100F95AEC34D}"/>
              </a:ext>
              <a:ext uri="{C183D7F6-B498-43B3-948B-1728B52AA6E4}">
                <adec:decorative xmlns:adec="http://schemas.microsoft.com/office/drawing/2017/decorative" val="1"/>
              </a:ext>
            </a:extLst>
          </p:cNvPr>
          <p:cNvCxnSpPr>
            <a:cxnSpLocks/>
          </p:cNvCxnSpPr>
          <p:nvPr/>
        </p:nvCxnSpPr>
        <p:spPr>
          <a:xfrm>
            <a:off x="3195055" y="1068056"/>
            <a:ext cx="0" cy="2904751"/>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A158325-67EF-4194-A0A7-15C9D4DF86AD}"/>
              </a:ext>
              <a:ext uri="{C183D7F6-B498-43B3-948B-1728B52AA6E4}">
                <adec:decorative xmlns:adec="http://schemas.microsoft.com/office/drawing/2017/decorative" val="1"/>
              </a:ext>
            </a:extLst>
          </p:cNvPr>
          <p:cNvCxnSpPr>
            <a:cxnSpLocks/>
          </p:cNvCxnSpPr>
          <p:nvPr/>
        </p:nvCxnSpPr>
        <p:spPr>
          <a:xfrm>
            <a:off x="8725912" y="1068056"/>
            <a:ext cx="0" cy="546132"/>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07D16D7-3092-44AE-B3A4-EA78ED1A514B}"/>
              </a:ext>
              <a:ext uri="{C183D7F6-B498-43B3-948B-1728B52AA6E4}">
                <adec:decorative xmlns:adec="http://schemas.microsoft.com/office/drawing/2017/decorative" val="1"/>
              </a:ext>
            </a:extLst>
          </p:cNvPr>
          <p:cNvCxnSpPr>
            <a:cxnSpLocks/>
          </p:cNvCxnSpPr>
          <p:nvPr/>
        </p:nvCxnSpPr>
        <p:spPr>
          <a:xfrm>
            <a:off x="4551515" y="1068056"/>
            <a:ext cx="0" cy="3195138"/>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upp 3">
            <a:extLst>
              <a:ext uri="{FF2B5EF4-FFF2-40B4-BE49-F238E27FC236}">
                <a16:creationId xmlns:a16="http://schemas.microsoft.com/office/drawing/2014/main" id="{637496ED-5A89-440B-B0A1-53B86ACD636A}"/>
              </a:ext>
              <a:ext uri="{C183D7F6-B498-43B3-948B-1728B52AA6E4}">
                <adec:decorative xmlns:adec="http://schemas.microsoft.com/office/drawing/2017/decorative" val="1"/>
              </a:ext>
            </a:extLst>
          </p:cNvPr>
          <p:cNvGrpSpPr/>
          <p:nvPr/>
        </p:nvGrpSpPr>
        <p:grpSpPr>
          <a:xfrm>
            <a:off x="870106" y="1594370"/>
            <a:ext cx="1838970" cy="1864463"/>
            <a:chOff x="870106" y="1594370"/>
            <a:chExt cx="1838970" cy="1864463"/>
          </a:xfrm>
        </p:grpSpPr>
        <p:sp>
          <p:nvSpPr>
            <p:cNvPr id="215" name="Rectangle 214">
              <a:extLst>
                <a:ext uri="{FF2B5EF4-FFF2-40B4-BE49-F238E27FC236}">
                  <a16:creationId xmlns:a16="http://schemas.microsoft.com/office/drawing/2014/main" id="{626B5F8C-FD2C-4E26-B139-6C9014CC4E4F}"/>
                </a:ext>
              </a:extLst>
            </p:cNvPr>
            <p:cNvSpPr/>
            <p:nvPr/>
          </p:nvSpPr>
          <p:spPr>
            <a:xfrm flipH="1">
              <a:off x="1724859" y="2060493"/>
              <a:ext cx="984217" cy="139834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prstClr val="black"/>
                  </a:solidFill>
                  <a:effectLst/>
                  <a:uLnTx/>
                  <a:uFillTx/>
                  <a:latin typeface="Arial"/>
                  <a:ea typeface="+mn-ea"/>
                  <a:cs typeface="+mn-cs"/>
                </a:rPr>
                <a:t>Initiativ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7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1" i="0" u="none" strike="noStrike" kern="1200" cap="none" spc="0" normalizeH="0" baseline="0" noProof="0" dirty="0">
                  <a:ln>
                    <a:noFill/>
                  </a:ln>
                  <a:solidFill>
                    <a:prstClr val="black"/>
                  </a:solidFill>
                  <a:effectLst/>
                  <a:uLnTx/>
                  <a:uFillTx/>
                  <a:latin typeface="Arial"/>
                  <a:ea typeface="+mn-ea"/>
                  <a:cs typeface="+mn-cs"/>
                </a:rPr>
                <a:t>Mål med initiativet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[Mål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[Mål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1" i="0" u="none" strike="noStrike" kern="1200" cap="none" spc="0" normalizeH="0" baseline="0" noProof="0" dirty="0">
                  <a:ln>
                    <a:noFill/>
                  </a:ln>
                  <a:solidFill>
                    <a:prstClr val="black"/>
                  </a:solidFill>
                  <a:effectLst/>
                  <a:uLnTx/>
                  <a:uFillTx/>
                  <a:latin typeface="Arial"/>
                  <a:ea typeface="+mn-ea"/>
                  <a:cs typeface="+mn-cs"/>
                </a:rPr>
                <a:t>Ansvarig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[Person 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1" i="0" u="none" strike="noStrike" kern="1200" cap="none" spc="0" normalizeH="0" baseline="0" noProof="0" dirty="0">
                  <a:ln>
                    <a:noFill/>
                  </a:ln>
                  <a:solidFill>
                    <a:prstClr val="black"/>
                  </a:solidFill>
                  <a:effectLst/>
                  <a:uLnTx/>
                  <a:uFillTx/>
                  <a:latin typeface="Arial"/>
                  <a:ea typeface="+mn-ea"/>
                  <a:cs typeface="+mn-cs"/>
                </a:rPr>
                <a:t>Aktiviteter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[Aktivitet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[Aktivitet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[Aktivitet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1" i="0" u="none" strike="noStrike" kern="1200" cap="none" spc="0" normalizeH="0" baseline="0" noProof="0" dirty="0">
                  <a:ln>
                    <a:noFill/>
                  </a:ln>
                  <a:solidFill>
                    <a:prstClr val="black"/>
                  </a:solidFill>
                  <a:effectLst/>
                  <a:uLnTx/>
                  <a:uFillTx/>
                  <a:latin typeface="Arial"/>
                  <a:ea typeface="+mn-ea"/>
                  <a:cs typeface="+mn-cs"/>
                </a:rPr>
                <a:t>Uppföljningsprocess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Avstämning 1 – Har aktiviteterna genomförts?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Avstämning 2 – Vad har vi uppnått?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700" b="1" i="0" u="none" strike="noStrike" kern="1200" cap="none" spc="0" normalizeH="0" baseline="0" noProof="0" dirty="0">
                <a:ln>
                  <a:noFill/>
                </a:ln>
                <a:solidFill>
                  <a:prstClr val="black"/>
                </a:solidFill>
                <a:effectLst/>
                <a:uLnTx/>
                <a:uFillTx/>
                <a:latin typeface="Arial"/>
                <a:ea typeface="+mn-ea"/>
                <a:cs typeface="+mn-cs"/>
              </a:endParaRPr>
            </a:p>
          </p:txBody>
        </p:sp>
        <p:sp>
          <p:nvSpPr>
            <p:cNvPr id="212" name="Rectangle 211">
              <a:extLst>
                <a:ext uri="{FF2B5EF4-FFF2-40B4-BE49-F238E27FC236}">
                  <a16:creationId xmlns:a16="http://schemas.microsoft.com/office/drawing/2014/main" id="{5615589F-7E60-4A2B-8522-93E2593083C7}"/>
                </a:ext>
              </a:extLst>
            </p:cNvPr>
            <p:cNvSpPr/>
            <p:nvPr/>
          </p:nvSpPr>
          <p:spPr>
            <a:xfrm flipH="1">
              <a:off x="1439942" y="1905118"/>
              <a:ext cx="984217" cy="139834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prstClr val="black"/>
                  </a:solidFill>
                  <a:effectLst/>
                  <a:uLnTx/>
                  <a:uFillTx/>
                  <a:latin typeface="Arial"/>
                  <a:ea typeface="+mn-ea"/>
                  <a:cs typeface="+mn-cs"/>
                </a:rPr>
                <a:t>Initiativ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7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1" i="0" u="none" strike="noStrike" kern="1200" cap="none" spc="0" normalizeH="0" baseline="0" noProof="0" dirty="0">
                  <a:ln>
                    <a:noFill/>
                  </a:ln>
                  <a:solidFill>
                    <a:prstClr val="black"/>
                  </a:solidFill>
                  <a:effectLst/>
                  <a:uLnTx/>
                  <a:uFillTx/>
                  <a:latin typeface="Arial"/>
                  <a:ea typeface="+mn-ea"/>
                  <a:cs typeface="+mn-cs"/>
                </a:rPr>
                <a:t>Mål med initiativet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[Mål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[Mål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1" i="0" u="none" strike="noStrike" kern="1200" cap="none" spc="0" normalizeH="0" baseline="0" noProof="0" dirty="0">
                  <a:ln>
                    <a:noFill/>
                  </a:ln>
                  <a:solidFill>
                    <a:prstClr val="black"/>
                  </a:solidFill>
                  <a:effectLst/>
                  <a:uLnTx/>
                  <a:uFillTx/>
                  <a:latin typeface="Arial"/>
                  <a:ea typeface="+mn-ea"/>
                  <a:cs typeface="+mn-cs"/>
                </a:rPr>
                <a:t>Ansvarig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[Person 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1" i="0" u="none" strike="noStrike" kern="1200" cap="none" spc="0" normalizeH="0" baseline="0" noProof="0" dirty="0">
                  <a:ln>
                    <a:noFill/>
                  </a:ln>
                  <a:solidFill>
                    <a:prstClr val="black"/>
                  </a:solidFill>
                  <a:effectLst/>
                  <a:uLnTx/>
                  <a:uFillTx/>
                  <a:latin typeface="Arial"/>
                  <a:ea typeface="+mn-ea"/>
                  <a:cs typeface="+mn-cs"/>
                </a:rPr>
                <a:t>Aktiviteter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[Aktivitet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[Aktivitet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[Aktivitet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1" i="0" u="none" strike="noStrike" kern="1200" cap="none" spc="0" normalizeH="0" baseline="0" noProof="0" dirty="0">
                  <a:ln>
                    <a:noFill/>
                  </a:ln>
                  <a:solidFill>
                    <a:prstClr val="black"/>
                  </a:solidFill>
                  <a:effectLst/>
                  <a:uLnTx/>
                  <a:uFillTx/>
                  <a:latin typeface="Arial"/>
                  <a:ea typeface="+mn-ea"/>
                  <a:cs typeface="+mn-cs"/>
                </a:rPr>
                <a:t>Uppföljningsprocess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Avstämning 1 – Har aktiviteterna genomförts?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Avstämning 2 – Vad har vi uppnått?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700" b="1" i="0" u="none" strike="noStrike" kern="1200" cap="none" spc="0" normalizeH="0" baseline="0" noProof="0" dirty="0">
                <a:ln>
                  <a:noFill/>
                </a:ln>
                <a:solidFill>
                  <a:prstClr val="black"/>
                </a:solidFill>
                <a:effectLst/>
                <a:uLnTx/>
                <a:uFillTx/>
                <a:latin typeface="Arial"/>
                <a:ea typeface="+mn-ea"/>
                <a:cs typeface="+mn-cs"/>
              </a:endParaRPr>
            </a:p>
          </p:txBody>
        </p:sp>
        <p:sp>
          <p:nvSpPr>
            <p:cNvPr id="213" name="Rectangle 212">
              <a:extLst>
                <a:ext uri="{FF2B5EF4-FFF2-40B4-BE49-F238E27FC236}">
                  <a16:creationId xmlns:a16="http://schemas.microsoft.com/office/drawing/2014/main" id="{0D45FBB4-1B13-4EF9-83F2-09942ADF0E5C}"/>
                </a:ext>
              </a:extLst>
            </p:cNvPr>
            <p:cNvSpPr/>
            <p:nvPr/>
          </p:nvSpPr>
          <p:spPr>
            <a:xfrm flipH="1">
              <a:off x="1155024" y="1749744"/>
              <a:ext cx="984217" cy="139834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prstClr val="black"/>
                  </a:solidFill>
                  <a:effectLst/>
                  <a:uLnTx/>
                  <a:uFillTx/>
                  <a:latin typeface="Arial"/>
                  <a:ea typeface="+mn-ea"/>
                  <a:cs typeface="+mn-cs"/>
                </a:rPr>
                <a:t>Initiativ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7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1" i="0" u="none" strike="noStrike" kern="1200" cap="none" spc="0" normalizeH="0" baseline="0" noProof="0" dirty="0">
                  <a:ln>
                    <a:noFill/>
                  </a:ln>
                  <a:solidFill>
                    <a:prstClr val="black"/>
                  </a:solidFill>
                  <a:effectLst/>
                  <a:uLnTx/>
                  <a:uFillTx/>
                  <a:latin typeface="Arial"/>
                  <a:ea typeface="+mn-ea"/>
                  <a:cs typeface="+mn-cs"/>
                </a:rPr>
                <a:t>Mål med initiativet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[Mål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[Mål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1" i="0" u="none" strike="noStrike" kern="1200" cap="none" spc="0" normalizeH="0" baseline="0" noProof="0" dirty="0">
                  <a:ln>
                    <a:noFill/>
                  </a:ln>
                  <a:solidFill>
                    <a:prstClr val="black"/>
                  </a:solidFill>
                  <a:effectLst/>
                  <a:uLnTx/>
                  <a:uFillTx/>
                  <a:latin typeface="Arial"/>
                  <a:ea typeface="+mn-ea"/>
                  <a:cs typeface="+mn-cs"/>
                </a:rPr>
                <a:t>Ansvarig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[Person 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1" i="0" u="none" strike="noStrike" kern="1200" cap="none" spc="0" normalizeH="0" baseline="0" noProof="0" dirty="0">
                  <a:ln>
                    <a:noFill/>
                  </a:ln>
                  <a:solidFill>
                    <a:prstClr val="black"/>
                  </a:solidFill>
                  <a:effectLst/>
                  <a:uLnTx/>
                  <a:uFillTx/>
                  <a:latin typeface="Arial"/>
                  <a:ea typeface="+mn-ea"/>
                  <a:cs typeface="+mn-cs"/>
                </a:rPr>
                <a:t>Aktiviteter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[Aktivitet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[Aktivitet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[Aktivitet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1" i="0" u="none" strike="noStrike" kern="1200" cap="none" spc="0" normalizeH="0" baseline="0" noProof="0" dirty="0">
                  <a:ln>
                    <a:noFill/>
                  </a:ln>
                  <a:solidFill>
                    <a:prstClr val="black"/>
                  </a:solidFill>
                  <a:effectLst/>
                  <a:uLnTx/>
                  <a:uFillTx/>
                  <a:latin typeface="Arial"/>
                  <a:ea typeface="+mn-ea"/>
                  <a:cs typeface="+mn-cs"/>
                </a:rPr>
                <a:t>Uppföljningsprocess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Avstämning 1 – Har aktiviteterna genomförts?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Avstämning 2 – Vad har vi uppnått?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700" b="1" i="0" u="none" strike="noStrike" kern="1200" cap="none" spc="0" normalizeH="0" baseline="0" noProof="0" dirty="0">
                <a:ln>
                  <a:noFill/>
                </a:ln>
                <a:solidFill>
                  <a:prstClr val="black"/>
                </a:solidFill>
                <a:effectLst/>
                <a:uLnTx/>
                <a:uFillTx/>
                <a:latin typeface="Arial"/>
                <a:ea typeface="+mn-ea"/>
                <a:cs typeface="+mn-cs"/>
              </a:endParaRPr>
            </a:p>
          </p:txBody>
        </p:sp>
        <p:sp>
          <p:nvSpPr>
            <p:cNvPr id="214" name="Rectangle 213">
              <a:extLst>
                <a:ext uri="{FF2B5EF4-FFF2-40B4-BE49-F238E27FC236}">
                  <a16:creationId xmlns:a16="http://schemas.microsoft.com/office/drawing/2014/main" id="{25DE48F7-0F86-4954-8224-110A312B80DB}"/>
                </a:ext>
                <a:ext uri="{C183D7F6-B498-43B3-948B-1728B52AA6E4}">
                  <adec:decorative xmlns:adec="http://schemas.microsoft.com/office/drawing/2017/decorative" val="1"/>
                </a:ext>
              </a:extLst>
            </p:cNvPr>
            <p:cNvSpPr/>
            <p:nvPr/>
          </p:nvSpPr>
          <p:spPr>
            <a:xfrm flipH="1">
              <a:off x="870106" y="1594370"/>
              <a:ext cx="984217" cy="139834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prstClr val="black"/>
                  </a:solidFill>
                  <a:effectLst/>
                  <a:uLnTx/>
                  <a:uFillTx/>
                  <a:latin typeface="Arial"/>
                  <a:ea typeface="+mn-ea"/>
                  <a:cs typeface="+mn-cs"/>
                </a:rPr>
                <a:t>Initiativ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7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1" i="0" u="none" strike="noStrike" kern="1200" cap="none" spc="0" normalizeH="0" baseline="0" noProof="0" dirty="0">
                  <a:ln>
                    <a:noFill/>
                  </a:ln>
                  <a:solidFill>
                    <a:prstClr val="black"/>
                  </a:solidFill>
                  <a:effectLst/>
                  <a:uLnTx/>
                  <a:uFillTx/>
                  <a:latin typeface="Arial"/>
                  <a:ea typeface="+mn-ea"/>
                  <a:cs typeface="+mn-cs"/>
                </a:rPr>
                <a:t>Mål med initiativet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[Mål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[Mål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1" i="0" u="none" strike="noStrike" kern="1200" cap="none" spc="0" normalizeH="0" baseline="0" noProof="0" dirty="0">
                  <a:ln>
                    <a:noFill/>
                  </a:ln>
                  <a:solidFill>
                    <a:prstClr val="black"/>
                  </a:solidFill>
                  <a:effectLst/>
                  <a:uLnTx/>
                  <a:uFillTx/>
                  <a:latin typeface="Arial"/>
                  <a:ea typeface="+mn-ea"/>
                  <a:cs typeface="+mn-cs"/>
                </a:rPr>
                <a:t>Ansvarig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[Person 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1" i="0" u="none" strike="noStrike" kern="1200" cap="none" spc="0" normalizeH="0" baseline="0" noProof="0" dirty="0">
                  <a:ln>
                    <a:noFill/>
                  </a:ln>
                  <a:solidFill>
                    <a:prstClr val="black"/>
                  </a:solidFill>
                  <a:effectLst/>
                  <a:uLnTx/>
                  <a:uFillTx/>
                  <a:latin typeface="Arial"/>
                  <a:ea typeface="+mn-ea"/>
                  <a:cs typeface="+mn-cs"/>
                </a:rPr>
                <a:t>Aktiviteter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[Aktivitet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[Aktivitet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[Aktivitet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1" i="0" u="none" strike="noStrike" kern="1200" cap="none" spc="0" normalizeH="0" baseline="0" noProof="0" dirty="0">
                  <a:ln>
                    <a:noFill/>
                  </a:ln>
                  <a:solidFill>
                    <a:prstClr val="black"/>
                  </a:solidFill>
                  <a:effectLst/>
                  <a:uLnTx/>
                  <a:uFillTx/>
                  <a:latin typeface="Arial"/>
                  <a:ea typeface="+mn-ea"/>
                  <a:cs typeface="+mn-cs"/>
                </a:rPr>
                <a:t>Uppföljningsprocess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Avstämning 1 – Har aktiviteterna genomförts?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400" b="0" i="0" u="none" strike="noStrike" kern="1200" cap="none" spc="0" normalizeH="0" baseline="0" noProof="0" dirty="0">
                  <a:ln>
                    <a:noFill/>
                  </a:ln>
                  <a:solidFill>
                    <a:prstClr val="black"/>
                  </a:solidFill>
                  <a:effectLst/>
                  <a:uLnTx/>
                  <a:uFillTx/>
                  <a:latin typeface="Arial"/>
                  <a:ea typeface="+mn-ea"/>
                  <a:cs typeface="+mn-cs"/>
                </a:rPr>
                <a:t>Avstämning 2 – Vad har vi uppnått?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700" b="1" i="0" u="none" strike="noStrike" kern="1200" cap="none" spc="0" normalizeH="0" baseline="0" noProof="0" dirty="0">
                <a:ln>
                  <a:noFill/>
                </a:ln>
                <a:solidFill>
                  <a:prstClr val="black"/>
                </a:solidFill>
                <a:effectLst/>
                <a:uLnTx/>
                <a:uFillTx/>
                <a:latin typeface="Arial"/>
                <a:ea typeface="+mn-ea"/>
                <a:cs typeface="+mn-cs"/>
              </a:endParaRPr>
            </a:p>
          </p:txBody>
        </p:sp>
      </p:grpSp>
      <p:pic>
        <p:nvPicPr>
          <p:cNvPr id="320" name="Graphic 319">
            <a:extLst>
              <a:ext uri="{FF2B5EF4-FFF2-40B4-BE49-F238E27FC236}">
                <a16:creationId xmlns:a16="http://schemas.microsoft.com/office/drawing/2014/main" id="{81159DA0-3B26-4460-BAFE-7A05F59FA331}"/>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2442" y="1682095"/>
            <a:ext cx="316847" cy="316847"/>
          </a:xfrm>
          <a:prstGeom prst="rect">
            <a:avLst/>
          </a:prstGeom>
        </p:spPr>
      </p:pic>
      <p:pic>
        <p:nvPicPr>
          <p:cNvPr id="321" name="Graphic 320">
            <a:extLst>
              <a:ext uri="{FF2B5EF4-FFF2-40B4-BE49-F238E27FC236}">
                <a16:creationId xmlns:a16="http://schemas.microsoft.com/office/drawing/2014/main" id="{2715BA42-FE30-4AE3-9464-2BB1C955F744}"/>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2442" y="2091992"/>
            <a:ext cx="316847" cy="316847"/>
          </a:xfrm>
          <a:prstGeom prst="rect">
            <a:avLst/>
          </a:prstGeom>
        </p:spPr>
      </p:pic>
      <p:pic>
        <p:nvPicPr>
          <p:cNvPr id="322" name="Graphic 321">
            <a:extLst>
              <a:ext uri="{FF2B5EF4-FFF2-40B4-BE49-F238E27FC236}">
                <a16:creationId xmlns:a16="http://schemas.microsoft.com/office/drawing/2014/main" id="{40CA88E6-B391-47DD-A480-B31C05BB7042}"/>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2442" y="2501889"/>
            <a:ext cx="316847" cy="316847"/>
          </a:xfrm>
          <a:prstGeom prst="rect">
            <a:avLst/>
          </a:prstGeom>
        </p:spPr>
      </p:pic>
      <p:pic>
        <p:nvPicPr>
          <p:cNvPr id="323" name="Graphic 322">
            <a:extLst>
              <a:ext uri="{FF2B5EF4-FFF2-40B4-BE49-F238E27FC236}">
                <a16:creationId xmlns:a16="http://schemas.microsoft.com/office/drawing/2014/main" id="{1E3E0087-B5D5-447F-BBC4-13CFA15DA130}"/>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2442" y="2911786"/>
            <a:ext cx="316847" cy="316847"/>
          </a:xfrm>
          <a:prstGeom prst="rect">
            <a:avLst/>
          </a:prstGeom>
        </p:spPr>
      </p:pic>
      <p:pic>
        <p:nvPicPr>
          <p:cNvPr id="324" name="Graphic 323">
            <a:extLst>
              <a:ext uri="{FF2B5EF4-FFF2-40B4-BE49-F238E27FC236}">
                <a16:creationId xmlns:a16="http://schemas.microsoft.com/office/drawing/2014/main" id="{5892EDCB-0F5A-41B7-A6A7-614BBCA10C44}"/>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2442" y="3321683"/>
            <a:ext cx="316847" cy="316847"/>
          </a:xfrm>
          <a:prstGeom prst="rect">
            <a:avLst/>
          </a:prstGeom>
        </p:spPr>
      </p:pic>
      <p:pic>
        <p:nvPicPr>
          <p:cNvPr id="325" name="Graphic 324">
            <a:extLst>
              <a:ext uri="{FF2B5EF4-FFF2-40B4-BE49-F238E27FC236}">
                <a16:creationId xmlns:a16="http://schemas.microsoft.com/office/drawing/2014/main" id="{EB9C25B4-A498-4931-AC83-BB60ED43FCEB}"/>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2442" y="3731580"/>
            <a:ext cx="316847" cy="316847"/>
          </a:xfrm>
          <a:prstGeom prst="rect">
            <a:avLst/>
          </a:prstGeom>
        </p:spPr>
      </p:pic>
      <p:pic>
        <p:nvPicPr>
          <p:cNvPr id="326" name="Graphic 325">
            <a:extLst>
              <a:ext uri="{FF2B5EF4-FFF2-40B4-BE49-F238E27FC236}">
                <a16:creationId xmlns:a16="http://schemas.microsoft.com/office/drawing/2014/main" id="{05B3EDE3-38C7-4A35-B3FF-27F18967F577}"/>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2442" y="4141477"/>
            <a:ext cx="316847" cy="316847"/>
          </a:xfrm>
          <a:prstGeom prst="rect">
            <a:avLst/>
          </a:prstGeom>
        </p:spPr>
      </p:pic>
      <p:pic>
        <p:nvPicPr>
          <p:cNvPr id="327" name="Graphic 326">
            <a:extLst>
              <a:ext uri="{FF2B5EF4-FFF2-40B4-BE49-F238E27FC236}">
                <a16:creationId xmlns:a16="http://schemas.microsoft.com/office/drawing/2014/main" id="{C7DCCCD6-4F83-4EF9-BC75-8E556CBDD1A9}"/>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2442" y="4551374"/>
            <a:ext cx="316847" cy="316847"/>
          </a:xfrm>
          <a:prstGeom prst="rect">
            <a:avLst/>
          </a:prstGeom>
        </p:spPr>
      </p:pic>
      <p:pic>
        <p:nvPicPr>
          <p:cNvPr id="328" name="Graphic 327">
            <a:extLst>
              <a:ext uri="{FF2B5EF4-FFF2-40B4-BE49-F238E27FC236}">
                <a16:creationId xmlns:a16="http://schemas.microsoft.com/office/drawing/2014/main" id="{95C55BC0-AE07-4D96-BC77-D0A93C3929A5}"/>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2442" y="4961271"/>
            <a:ext cx="316847" cy="316847"/>
          </a:xfrm>
          <a:prstGeom prst="rect">
            <a:avLst/>
          </a:prstGeom>
        </p:spPr>
      </p:pic>
      <p:pic>
        <p:nvPicPr>
          <p:cNvPr id="329" name="Graphic 328">
            <a:extLst>
              <a:ext uri="{FF2B5EF4-FFF2-40B4-BE49-F238E27FC236}">
                <a16:creationId xmlns:a16="http://schemas.microsoft.com/office/drawing/2014/main" id="{1C3A2FCC-0759-4651-94B5-449FFD9210BC}"/>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2442" y="5371172"/>
            <a:ext cx="316847" cy="316847"/>
          </a:xfrm>
          <a:prstGeom prst="rect">
            <a:avLst/>
          </a:prstGeom>
        </p:spPr>
      </p:pic>
      <p:grpSp>
        <p:nvGrpSpPr>
          <p:cNvPr id="3" name="Grupp 2">
            <a:extLst>
              <a:ext uri="{FF2B5EF4-FFF2-40B4-BE49-F238E27FC236}">
                <a16:creationId xmlns:a16="http://schemas.microsoft.com/office/drawing/2014/main" id="{56F7B59D-0BB0-4CBF-9104-3D63A3F6EC52}"/>
              </a:ext>
              <a:ext uri="{C183D7F6-B498-43B3-948B-1728B52AA6E4}">
                <adec:decorative xmlns:adec="http://schemas.microsoft.com/office/drawing/2017/decorative" val="1"/>
              </a:ext>
            </a:extLst>
          </p:cNvPr>
          <p:cNvGrpSpPr/>
          <p:nvPr/>
        </p:nvGrpSpPr>
        <p:grpSpPr>
          <a:xfrm>
            <a:off x="3130945" y="2051270"/>
            <a:ext cx="7126910" cy="3724198"/>
            <a:chOff x="3152923" y="2041483"/>
            <a:chExt cx="7126910" cy="3724198"/>
          </a:xfrm>
        </p:grpSpPr>
        <p:cxnSp>
          <p:nvCxnSpPr>
            <p:cNvPr id="45" name="Connector: Curved 44">
              <a:extLst>
                <a:ext uri="{FF2B5EF4-FFF2-40B4-BE49-F238E27FC236}">
                  <a16:creationId xmlns:a16="http://schemas.microsoft.com/office/drawing/2014/main" id="{3ADDCF04-B5AB-45D4-8E61-22ECA118588D}"/>
                </a:ext>
              </a:extLst>
            </p:cNvPr>
            <p:cNvCxnSpPr>
              <a:cxnSpLocks/>
              <a:endCxn id="150" idx="2"/>
            </p:cNvCxnSpPr>
            <p:nvPr/>
          </p:nvCxnSpPr>
          <p:spPr>
            <a:xfrm flipV="1">
              <a:off x="3152923" y="3608398"/>
              <a:ext cx="920596" cy="485804"/>
            </a:xfrm>
            <a:prstGeom prst="curvedConnector3">
              <a:avLst>
                <a:gd name="adj1" fmla="val 50000"/>
              </a:avLst>
            </a:prstGeom>
            <a:ln w="25400">
              <a:solidFill>
                <a:srgbClr val="6A605A"/>
              </a:solidFill>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CBE4A51A-8FFB-434D-B05D-7C11F09B29DF}"/>
                </a:ext>
              </a:extLst>
            </p:cNvPr>
            <p:cNvCxnSpPr>
              <a:cxnSpLocks/>
              <a:stCxn id="148" idx="6"/>
              <a:endCxn id="149" idx="2"/>
            </p:cNvCxnSpPr>
            <p:nvPr/>
          </p:nvCxnSpPr>
          <p:spPr>
            <a:xfrm flipV="1">
              <a:off x="6785433" y="2285389"/>
              <a:ext cx="1098337" cy="648861"/>
            </a:xfrm>
            <a:prstGeom prst="curvedConnector3">
              <a:avLst/>
            </a:prstGeom>
            <a:ln w="25400">
              <a:solidFill>
                <a:srgbClr val="6A605A"/>
              </a:solidFill>
            </a:ln>
          </p:spPr>
          <p:style>
            <a:lnRef idx="1">
              <a:schemeClr val="accent1"/>
            </a:lnRef>
            <a:fillRef idx="0">
              <a:schemeClr val="accent1"/>
            </a:fillRef>
            <a:effectRef idx="0">
              <a:schemeClr val="accent1"/>
            </a:effectRef>
            <a:fontRef idx="minor">
              <a:schemeClr val="tx1"/>
            </a:fontRef>
          </p:style>
        </p:cxnSp>
        <p:cxnSp>
          <p:nvCxnSpPr>
            <p:cNvPr id="56" name="Connector: Curved 55">
              <a:extLst>
                <a:ext uri="{FF2B5EF4-FFF2-40B4-BE49-F238E27FC236}">
                  <a16:creationId xmlns:a16="http://schemas.microsoft.com/office/drawing/2014/main" id="{95967697-C775-4B1E-9656-71B084843005}"/>
                </a:ext>
              </a:extLst>
            </p:cNvPr>
            <p:cNvCxnSpPr>
              <a:cxnSpLocks/>
              <a:stCxn id="149" idx="6"/>
            </p:cNvCxnSpPr>
            <p:nvPr/>
          </p:nvCxnSpPr>
          <p:spPr>
            <a:xfrm flipV="1">
              <a:off x="8100834" y="2041483"/>
              <a:ext cx="2100441" cy="243906"/>
            </a:xfrm>
            <a:prstGeom prst="curvedConnector3">
              <a:avLst>
                <a:gd name="adj1" fmla="val 50000"/>
              </a:avLst>
            </a:prstGeom>
            <a:ln w="25400">
              <a:solidFill>
                <a:srgbClr val="6A605A"/>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Curved 59">
              <a:extLst>
                <a:ext uri="{FF2B5EF4-FFF2-40B4-BE49-F238E27FC236}">
                  <a16:creationId xmlns:a16="http://schemas.microsoft.com/office/drawing/2014/main" id="{43831FDE-0128-4FD2-B265-9B23F93E3A61}"/>
                </a:ext>
              </a:extLst>
            </p:cNvPr>
            <p:cNvCxnSpPr>
              <a:cxnSpLocks/>
              <a:stCxn id="149" idx="6"/>
            </p:cNvCxnSpPr>
            <p:nvPr/>
          </p:nvCxnSpPr>
          <p:spPr>
            <a:xfrm>
              <a:off x="8100834" y="2285389"/>
              <a:ext cx="2100441" cy="473364"/>
            </a:xfrm>
            <a:prstGeom prst="curvedConnector3">
              <a:avLst>
                <a:gd name="adj1" fmla="val 50000"/>
              </a:avLst>
            </a:prstGeom>
            <a:ln w="25400">
              <a:solidFill>
                <a:srgbClr val="6A605A"/>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EF69876B-72C8-4066-B32D-ADC6D9896C5A}"/>
                </a:ext>
              </a:extLst>
            </p:cNvPr>
            <p:cNvCxnSpPr>
              <a:cxnSpLocks/>
            </p:cNvCxnSpPr>
            <p:nvPr/>
          </p:nvCxnSpPr>
          <p:spPr>
            <a:xfrm>
              <a:off x="8100834" y="2285389"/>
              <a:ext cx="2178999" cy="77914"/>
            </a:xfrm>
            <a:prstGeom prst="curvedConnector3">
              <a:avLst>
                <a:gd name="adj1" fmla="val 50000"/>
              </a:avLst>
            </a:prstGeom>
            <a:ln w="25400">
              <a:solidFill>
                <a:srgbClr val="6A605A"/>
              </a:solidFill>
              <a:tailEnd type="triangle"/>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5BE3212A-7D55-4C9D-A330-5151E1B42F51}"/>
                </a:ext>
              </a:extLst>
            </p:cNvPr>
            <p:cNvSpPr/>
            <p:nvPr/>
          </p:nvSpPr>
          <p:spPr>
            <a:xfrm>
              <a:off x="5224262" y="3976575"/>
              <a:ext cx="217064" cy="217064"/>
            </a:xfrm>
            <a:prstGeom prst="ellipse">
              <a:avLst/>
            </a:prstGeom>
            <a:solidFill>
              <a:schemeClr val="tx1">
                <a:lumMod val="65000"/>
                <a:lumOff val="35000"/>
                <a:alpha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Oval 91">
              <a:extLst>
                <a:ext uri="{FF2B5EF4-FFF2-40B4-BE49-F238E27FC236}">
                  <a16:creationId xmlns:a16="http://schemas.microsoft.com/office/drawing/2014/main" id="{E59588C9-5A7E-4DDB-B3D4-3C03D07A2C68}"/>
                </a:ext>
              </a:extLst>
            </p:cNvPr>
            <p:cNvSpPr/>
            <p:nvPr/>
          </p:nvSpPr>
          <p:spPr>
            <a:xfrm>
              <a:off x="7883770" y="3121351"/>
              <a:ext cx="217064" cy="217064"/>
            </a:xfrm>
            <a:prstGeom prst="ellipse">
              <a:avLst/>
            </a:prstGeom>
            <a:solidFill>
              <a:schemeClr val="tx1">
                <a:lumMod val="65000"/>
                <a:lumOff val="35000"/>
                <a:alpha val="80000"/>
              </a:schemeClr>
            </a:solidFill>
            <a:ln>
              <a:solidFill>
                <a:srgbClr val="888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5" name="Connector: Curved 94">
              <a:extLst>
                <a:ext uri="{FF2B5EF4-FFF2-40B4-BE49-F238E27FC236}">
                  <a16:creationId xmlns:a16="http://schemas.microsoft.com/office/drawing/2014/main" id="{A185937D-E943-4BD1-9B0F-3611B9B3898C}"/>
                </a:ext>
              </a:extLst>
            </p:cNvPr>
            <p:cNvCxnSpPr>
              <a:cxnSpLocks/>
              <a:stCxn id="90" idx="6"/>
              <a:endCxn id="92" idx="2"/>
            </p:cNvCxnSpPr>
            <p:nvPr/>
          </p:nvCxnSpPr>
          <p:spPr>
            <a:xfrm flipV="1">
              <a:off x="5441326" y="3229883"/>
              <a:ext cx="2442444" cy="855224"/>
            </a:xfrm>
            <a:prstGeom prst="curvedConnector3">
              <a:avLst/>
            </a:prstGeom>
            <a:ln w="25400">
              <a:solidFill>
                <a:srgbClr val="88807B"/>
              </a:solidFill>
            </a:ln>
          </p:spPr>
          <p:style>
            <a:lnRef idx="1">
              <a:schemeClr val="accent1"/>
            </a:lnRef>
            <a:fillRef idx="0">
              <a:schemeClr val="accent1"/>
            </a:fillRef>
            <a:effectRef idx="0">
              <a:schemeClr val="accent1"/>
            </a:effectRef>
            <a:fontRef idx="minor">
              <a:schemeClr val="tx1"/>
            </a:fontRef>
          </p:style>
        </p:cxnSp>
        <p:cxnSp>
          <p:nvCxnSpPr>
            <p:cNvPr id="97" name="Connector: Curved 96">
              <a:extLst>
                <a:ext uri="{FF2B5EF4-FFF2-40B4-BE49-F238E27FC236}">
                  <a16:creationId xmlns:a16="http://schemas.microsoft.com/office/drawing/2014/main" id="{2101E30A-C600-4B53-BDA3-53E880D1FC70}"/>
                </a:ext>
              </a:extLst>
            </p:cNvPr>
            <p:cNvCxnSpPr>
              <a:cxnSpLocks/>
              <a:stCxn id="92" idx="6"/>
            </p:cNvCxnSpPr>
            <p:nvPr/>
          </p:nvCxnSpPr>
          <p:spPr>
            <a:xfrm flipV="1">
              <a:off x="8100834" y="2365232"/>
              <a:ext cx="2178999" cy="864651"/>
            </a:xfrm>
            <a:prstGeom prst="curvedConnector3">
              <a:avLst>
                <a:gd name="adj1" fmla="val 50000"/>
              </a:avLst>
            </a:prstGeom>
            <a:ln w="25400">
              <a:solidFill>
                <a:srgbClr val="88807B"/>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or: Curved 97">
              <a:extLst>
                <a:ext uri="{FF2B5EF4-FFF2-40B4-BE49-F238E27FC236}">
                  <a16:creationId xmlns:a16="http://schemas.microsoft.com/office/drawing/2014/main" id="{73BD3EB9-14D4-4988-9DE1-32C6B3BDB887}"/>
                </a:ext>
              </a:extLst>
            </p:cNvPr>
            <p:cNvCxnSpPr>
              <a:cxnSpLocks/>
              <a:stCxn id="92" idx="6"/>
            </p:cNvCxnSpPr>
            <p:nvPr/>
          </p:nvCxnSpPr>
          <p:spPr>
            <a:xfrm flipV="1">
              <a:off x="8100834" y="3121351"/>
              <a:ext cx="2178999" cy="108532"/>
            </a:xfrm>
            <a:prstGeom prst="curvedConnector3">
              <a:avLst>
                <a:gd name="adj1" fmla="val 50000"/>
              </a:avLst>
            </a:prstGeom>
            <a:ln w="25400">
              <a:solidFill>
                <a:srgbClr val="88807B"/>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Curved 98">
              <a:extLst>
                <a:ext uri="{FF2B5EF4-FFF2-40B4-BE49-F238E27FC236}">
                  <a16:creationId xmlns:a16="http://schemas.microsoft.com/office/drawing/2014/main" id="{10A05D6C-3E38-42C2-BCF1-AE3167B034A5}"/>
                </a:ext>
              </a:extLst>
            </p:cNvPr>
            <p:cNvCxnSpPr>
              <a:cxnSpLocks/>
              <a:stCxn id="92" idx="6"/>
            </p:cNvCxnSpPr>
            <p:nvPr/>
          </p:nvCxnSpPr>
          <p:spPr>
            <a:xfrm>
              <a:off x="8100834" y="3229883"/>
              <a:ext cx="2178999" cy="269983"/>
            </a:xfrm>
            <a:prstGeom prst="curvedConnector3">
              <a:avLst>
                <a:gd name="adj1" fmla="val 50000"/>
              </a:avLst>
            </a:prstGeom>
            <a:ln w="25400">
              <a:solidFill>
                <a:srgbClr val="88807B"/>
              </a:solidFill>
              <a:tailEnd type="triangle"/>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A8407499-7E13-41B9-AFA7-BC4B68FBB981}"/>
                </a:ext>
              </a:extLst>
            </p:cNvPr>
            <p:cNvSpPr/>
            <p:nvPr/>
          </p:nvSpPr>
          <p:spPr>
            <a:xfrm>
              <a:off x="6568369" y="4382801"/>
              <a:ext cx="217064" cy="217064"/>
            </a:xfrm>
            <a:prstGeom prst="ellipse">
              <a:avLst/>
            </a:prstGeom>
            <a:solidFill>
              <a:schemeClr val="tx1">
                <a:lumMod val="65000"/>
                <a:lumOff val="35000"/>
              </a:schemeClr>
            </a:solidFill>
            <a:ln>
              <a:solidFill>
                <a:srgbClr val="A6A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F8AC2005-53DE-4C2D-A299-5301BAA6D4CB}"/>
                </a:ext>
              </a:extLst>
            </p:cNvPr>
            <p:cNvSpPr/>
            <p:nvPr/>
          </p:nvSpPr>
          <p:spPr>
            <a:xfrm>
              <a:off x="7883770" y="4065845"/>
              <a:ext cx="217064" cy="217064"/>
            </a:xfrm>
            <a:prstGeom prst="ellipse">
              <a:avLst/>
            </a:prstGeom>
            <a:solidFill>
              <a:schemeClr val="tx1">
                <a:lumMod val="65000"/>
                <a:lumOff val="35000"/>
              </a:schemeClr>
            </a:solidFill>
            <a:ln>
              <a:solidFill>
                <a:srgbClr val="A6A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Connector: Curved 107">
              <a:extLst>
                <a:ext uri="{FF2B5EF4-FFF2-40B4-BE49-F238E27FC236}">
                  <a16:creationId xmlns:a16="http://schemas.microsoft.com/office/drawing/2014/main" id="{C7EE5275-FEDD-4DC1-AA1A-2D8C6CFA5B17}"/>
                </a:ext>
              </a:extLst>
            </p:cNvPr>
            <p:cNvCxnSpPr>
              <a:cxnSpLocks/>
              <a:endCxn id="104" idx="2"/>
            </p:cNvCxnSpPr>
            <p:nvPr/>
          </p:nvCxnSpPr>
          <p:spPr>
            <a:xfrm flipV="1">
              <a:off x="3268577" y="4491333"/>
              <a:ext cx="3299792" cy="645893"/>
            </a:xfrm>
            <a:prstGeom prst="curvedConnector3">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9" name="Connector: Curved 108">
              <a:extLst>
                <a:ext uri="{FF2B5EF4-FFF2-40B4-BE49-F238E27FC236}">
                  <a16:creationId xmlns:a16="http://schemas.microsoft.com/office/drawing/2014/main" id="{590933DC-689D-4922-AD0F-DC63F09F272D}"/>
                </a:ext>
              </a:extLst>
            </p:cNvPr>
            <p:cNvCxnSpPr>
              <a:cxnSpLocks/>
              <a:stCxn id="104" idx="6"/>
              <a:endCxn id="105" idx="2"/>
            </p:cNvCxnSpPr>
            <p:nvPr/>
          </p:nvCxnSpPr>
          <p:spPr>
            <a:xfrm flipV="1">
              <a:off x="6785433" y="4174377"/>
              <a:ext cx="1098337" cy="316956"/>
            </a:xfrm>
            <a:prstGeom prst="curvedConnector3">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Connector: Curved 109">
              <a:extLst>
                <a:ext uri="{FF2B5EF4-FFF2-40B4-BE49-F238E27FC236}">
                  <a16:creationId xmlns:a16="http://schemas.microsoft.com/office/drawing/2014/main" id="{4851B9A9-1273-4DC7-8FF7-083582214248}"/>
                </a:ext>
              </a:extLst>
            </p:cNvPr>
            <p:cNvCxnSpPr>
              <a:cxnSpLocks/>
              <a:stCxn id="105" idx="6"/>
            </p:cNvCxnSpPr>
            <p:nvPr/>
          </p:nvCxnSpPr>
          <p:spPr>
            <a:xfrm flipV="1">
              <a:off x="8100834" y="2247172"/>
              <a:ext cx="2178999" cy="1927205"/>
            </a:xfrm>
            <a:prstGeom prst="curvedConnector3">
              <a:avLst>
                <a:gd name="adj1" fmla="val 50000"/>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Curved 110">
              <a:extLst>
                <a:ext uri="{FF2B5EF4-FFF2-40B4-BE49-F238E27FC236}">
                  <a16:creationId xmlns:a16="http://schemas.microsoft.com/office/drawing/2014/main" id="{9642969E-AB9B-4318-BCCE-A5A944F2D457}"/>
                </a:ext>
              </a:extLst>
            </p:cNvPr>
            <p:cNvCxnSpPr>
              <a:cxnSpLocks/>
              <a:stCxn id="105" idx="6"/>
            </p:cNvCxnSpPr>
            <p:nvPr/>
          </p:nvCxnSpPr>
          <p:spPr>
            <a:xfrm flipV="1">
              <a:off x="8100834" y="3957838"/>
              <a:ext cx="2178999" cy="216539"/>
            </a:xfrm>
            <a:prstGeom prst="curvedConnector3">
              <a:avLst>
                <a:gd name="adj1" fmla="val 50000"/>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4B263EDD-4BBA-4DA0-B4A3-6ADE00137FD4}"/>
                </a:ext>
              </a:extLst>
            </p:cNvPr>
            <p:cNvCxnSpPr>
              <a:cxnSpLocks/>
              <a:stCxn id="105" idx="6"/>
            </p:cNvCxnSpPr>
            <p:nvPr/>
          </p:nvCxnSpPr>
          <p:spPr>
            <a:xfrm>
              <a:off x="8100834" y="4174377"/>
              <a:ext cx="2178999" cy="600662"/>
            </a:xfrm>
            <a:prstGeom prst="curvedConnector3">
              <a:avLst>
                <a:gd name="adj1" fmla="val 50000"/>
              </a:avLst>
            </a:prstGeom>
            <a:ln w="25400">
              <a:solidFill>
                <a:srgbClr val="A6A09C"/>
              </a:solidFill>
              <a:tailEnd type="triangle"/>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87A76C05-AC9B-467C-BBC0-1937974B9ADA}"/>
                </a:ext>
              </a:extLst>
            </p:cNvPr>
            <p:cNvSpPr/>
            <p:nvPr/>
          </p:nvSpPr>
          <p:spPr>
            <a:xfrm>
              <a:off x="7883770" y="5010340"/>
              <a:ext cx="217064" cy="217064"/>
            </a:xfrm>
            <a:prstGeom prst="ellipse">
              <a:avLst/>
            </a:prstGeom>
            <a:solidFill>
              <a:schemeClr val="tx1">
                <a:lumMod val="65000"/>
                <a:lumOff val="35000"/>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2" name="Connector: Curved 121">
              <a:extLst>
                <a:ext uri="{FF2B5EF4-FFF2-40B4-BE49-F238E27FC236}">
                  <a16:creationId xmlns:a16="http://schemas.microsoft.com/office/drawing/2014/main" id="{0DE90D9C-4D12-485B-AB17-C00BDA8F752A}"/>
                </a:ext>
              </a:extLst>
            </p:cNvPr>
            <p:cNvCxnSpPr>
              <a:cxnSpLocks/>
              <a:endCxn id="118" idx="2"/>
            </p:cNvCxnSpPr>
            <p:nvPr/>
          </p:nvCxnSpPr>
          <p:spPr>
            <a:xfrm flipV="1">
              <a:off x="3272191" y="5118872"/>
              <a:ext cx="4611579" cy="646809"/>
            </a:xfrm>
            <a:prstGeom prst="curvedConnector3">
              <a:avLst>
                <a:gd name="adj1" fmla="val 50000"/>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3" name="Connector: Curved 122">
              <a:extLst>
                <a:ext uri="{FF2B5EF4-FFF2-40B4-BE49-F238E27FC236}">
                  <a16:creationId xmlns:a16="http://schemas.microsoft.com/office/drawing/2014/main" id="{5266D00E-9045-4CF9-9418-AD422DD0AA48}"/>
                </a:ext>
              </a:extLst>
            </p:cNvPr>
            <p:cNvCxnSpPr>
              <a:cxnSpLocks/>
              <a:stCxn id="118" idx="6"/>
            </p:cNvCxnSpPr>
            <p:nvPr/>
          </p:nvCxnSpPr>
          <p:spPr>
            <a:xfrm flipV="1">
              <a:off x="8100834" y="4282909"/>
              <a:ext cx="2100441" cy="835963"/>
            </a:xfrm>
            <a:prstGeom prst="curvedConnector3">
              <a:avLst>
                <a:gd name="adj1" fmla="val 50000"/>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nector: Curved 123">
              <a:extLst>
                <a:ext uri="{FF2B5EF4-FFF2-40B4-BE49-F238E27FC236}">
                  <a16:creationId xmlns:a16="http://schemas.microsoft.com/office/drawing/2014/main" id="{4FAEED77-C98C-4CB1-9141-75B34BAEA63F}"/>
                </a:ext>
              </a:extLst>
            </p:cNvPr>
            <p:cNvCxnSpPr>
              <a:cxnSpLocks/>
              <a:stCxn id="118" idx="6"/>
            </p:cNvCxnSpPr>
            <p:nvPr/>
          </p:nvCxnSpPr>
          <p:spPr>
            <a:xfrm>
              <a:off x="8100834" y="5118872"/>
              <a:ext cx="1961142" cy="12700"/>
            </a:xfrm>
            <a:prstGeom prst="curvedConnector3">
              <a:avLst>
                <a:gd name="adj1" fmla="val 50000"/>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ctor: Curved 124">
              <a:extLst>
                <a:ext uri="{FF2B5EF4-FFF2-40B4-BE49-F238E27FC236}">
                  <a16:creationId xmlns:a16="http://schemas.microsoft.com/office/drawing/2014/main" id="{C1583CDD-735E-406C-8628-37FFCCD3CEB3}"/>
                </a:ext>
              </a:extLst>
            </p:cNvPr>
            <p:cNvCxnSpPr>
              <a:cxnSpLocks/>
              <a:stCxn id="118" idx="6"/>
            </p:cNvCxnSpPr>
            <p:nvPr/>
          </p:nvCxnSpPr>
          <p:spPr>
            <a:xfrm>
              <a:off x="8100834" y="5118872"/>
              <a:ext cx="2100441" cy="405471"/>
            </a:xfrm>
            <a:prstGeom prst="curvedConnector3">
              <a:avLst>
                <a:gd name="adj1" fmla="val 50000"/>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5B7A606D-1E2A-422B-8671-56BF913C62E3}"/>
                </a:ext>
              </a:extLst>
            </p:cNvPr>
            <p:cNvSpPr/>
            <p:nvPr/>
          </p:nvSpPr>
          <p:spPr>
            <a:xfrm>
              <a:off x="6568369" y="2825718"/>
              <a:ext cx="217064" cy="2170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Oval 148">
              <a:extLst>
                <a:ext uri="{FF2B5EF4-FFF2-40B4-BE49-F238E27FC236}">
                  <a16:creationId xmlns:a16="http://schemas.microsoft.com/office/drawing/2014/main" id="{4CA65B1B-F9C3-4D8F-AE4D-E81E097A8870}"/>
                </a:ext>
              </a:extLst>
            </p:cNvPr>
            <p:cNvSpPr/>
            <p:nvPr/>
          </p:nvSpPr>
          <p:spPr>
            <a:xfrm>
              <a:off x="7883770" y="2176857"/>
              <a:ext cx="217064" cy="2170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Oval 149">
              <a:extLst>
                <a:ext uri="{FF2B5EF4-FFF2-40B4-BE49-F238E27FC236}">
                  <a16:creationId xmlns:a16="http://schemas.microsoft.com/office/drawing/2014/main" id="{7B1F46A3-0B78-442A-87BA-BD3C99271620}"/>
                </a:ext>
              </a:extLst>
            </p:cNvPr>
            <p:cNvSpPr/>
            <p:nvPr/>
          </p:nvSpPr>
          <p:spPr>
            <a:xfrm>
              <a:off x="4073519" y="3499866"/>
              <a:ext cx="217064" cy="2170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6" name="Connector: Curved 45">
              <a:extLst>
                <a:ext uri="{FF2B5EF4-FFF2-40B4-BE49-F238E27FC236}">
                  <a16:creationId xmlns:a16="http://schemas.microsoft.com/office/drawing/2014/main" id="{CA18F283-B24D-4E75-A319-9EAD35FB953A}"/>
                </a:ext>
              </a:extLst>
            </p:cNvPr>
            <p:cNvCxnSpPr>
              <a:cxnSpLocks/>
              <a:stCxn id="150" idx="6"/>
              <a:endCxn id="148" idx="2"/>
            </p:cNvCxnSpPr>
            <p:nvPr/>
          </p:nvCxnSpPr>
          <p:spPr>
            <a:xfrm flipV="1">
              <a:off x="4290583" y="2934250"/>
              <a:ext cx="2277786" cy="674148"/>
            </a:xfrm>
            <a:prstGeom prst="curvedConnector3">
              <a:avLst/>
            </a:prstGeom>
            <a:ln w="25400">
              <a:solidFill>
                <a:srgbClr val="6A605A"/>
              </a:solidFill>
            </a:ln>
          </p:spPr>
          <p:style>
            <a:lnRef idx="1">
              <a:schemeClr val="accent1"/>
            </a:lnRef>
            <a:fillRef idx="0">
              <a:schemeClr val="accent1"/>
            </a:fillRef>
            <a:effectRef idx="0">
              <a:schemeClr val="accent1"/>
            </a:effectRef>
            <a:fontRef idx="minor">
              <a:schemeClr val="tx1"/>
            </a:fontRef>
          </p:style>
        </p:cxnSp>
        <p:cxnSp>
          <p:nvCxnSpPr>
            <p:cNvPr id="94" name="Connector: Curved 93">
              <a:extLst>
                <a:ext uri="{FF2B5EF4-FFF2-40B4-BE49-F238E27FC236}">
                  <a16:creationId xmlns:a16="http://schemas.microsoft.com/office/drawing/2014/main" id="{1F458EEB-50F3-463E-8B54-8195196EB757}"/>
                </a:ext>
              </a:extLst>
            </p:cNvPr>
            <p:cNvCxnSpPr>
              <a:cxnSpLocks/>
              <a:endCxn id="90" idx="2"/>
            </p:cNvCxnSpPr>
            <p:nvPr/>
          </p:nvCxnSpPr>
          <p:spPr>
            <a:xfrm flipV="1">
              <a:off x="3273534" y="4085107"/>
              <a:ext cx="1950728" cy="423665"/>
            </a:xfrm>
            <a:prstGeom prst="curvedConnector3">
              <a:avLst/>
            </a:prstGeom>
            <a:ln w="25400">
              <a:solidFill>
                <a:srgbClr val="88807B"/>
              </a:solidFill>
            </a:ln>
          </p:spPr>
          <p:style>
            <a:lnRef idx="1">
              <a:schemeClr val="accent1"/>
            </a:lnRef>
            <a:fillRef idx="0">
              <a:schemeClr val="accent1"/>
            </a:fillRef>
            <a:effectRef idx="0">
              <a:schemeClr val="accent1"/>
            </a:effectRef>
            <a:fontRef idx="minor">
              <a:schemeClr val="tx1"/>
            </a:fontRef>
          </p:style>
        </p:cxnSp>
        <p:cxnSp>
          <p:nvCxnSpPr>
            <p:cNvPr id="82" name="Connector: Curved 81">
              <a:extLst>
                <a:ext uri="{FF2B5EF4-FFF2-40B4-BE49-F238E27FC236}">
                  <a16:creationId xmlns:a16="http://schemas.microsoft.com/office/drawing/2014/main" id="{22D38AE8-4E6E-440F-B8BC-366C490DDEDF}"/>
                </a:ext>
              </a:extLst>
            </p:cNvPr>
            <p:cNvCxnSpPr>
              <a:cxnSpLocks/>
              <a:stCxn id="92" idx="6"/>
            </p:cNvCxnSpPr>
            <p:nvPr/>
          </p:nvCxnSpPr>
          <p:spPr>
            <a:xfrm>
              <a:off x="8100834" y="3229883"/>
              <a:ext cx="2178999" cy="636481"/>
            </a:xfrm>
            <a:prstGeom prst="curvedConnector3">
              <a:avLst>
                <a:gd name="adj1" fmla="val 50000"/>
              </a:avLst>
            </a:prstGeom>
            <a:ln w="25400">
              <a:solidFill>
                <a:srgbClr val="88807B"/>
              </a:solidFill>
              <a:tailEnd type="triangle"/>
            </a:ln>
          </p:spPr>
          <p:style>
            <a:lnRef idx="1">
              <a:schemeClr val="accent1"/>
            </a:lnRef>
            <a:fillRef idx="0">
              <a:schemeClr val="accent1"/>
            </a:fillRef>
            <a:effectRef idx="0">
              <a:schemeClr val="accent1"/>
            </a:effectRef>
            <a:fontRef idx="minor">
              <a:schemeClr val="tx1"/>
            </a:fontRef>
          </p:style>
        </p:cxnSp>
      </p:grpSp>
      <p:sp>
        <p:nvSpPr>
          <p:cNvPr id="69" name="Oval 104">
            <a:extLst>
              <a:ext uri="{FF2B5EF4-FFF2-40B4-BE49-F238E27FC236}">
                <a16:creationId xmlns:a16="http://schemas.microsoft.com/office/drawing/2014/main" id="{8AA6EF1C-A7A3-4BA9-A644-C12846FF2E06}"/>
              </a:ext>
              <a:ext uri="{C183D7F6-B498-43B3-948B-1728B52AA6E4}">
                <adec:decorative xmlns:adec="http://schemas.microsoft.com/office/drawing/2017/decorative" val="1"/>
              </a:ext>
            </a:extLst>
          </p:cNvPr>
          <p:cNvSpPr/>
          <p:nvPr/>
        </p:nvSpPr>
        <p:spPr>
          <a:xfrm>
            <a:off x="7865719" y="5014955"/>
            <a:ext cx="217064" cy="217064"/>
          </a:xfrm>
          <a:prstGeom prst="ellipse">
            <a:avLst/>
          </a:prstGeom>
          <a:solidFill>
            <a:schemeClr val="tx1">
              <a:lumMod val="65000"/>
              <a:lumOff val="35000"/>
            </a:schemeClr>
          </a:solidFill>
          <a:ln>
            <a:solidFill>
              <a:srgbClr val="A6A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9489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FF0B8D7-9515-40B9-8698-BE9A10084EEA}"/>
              </a:ext>
              <a:ext uri="{C183D7F6-B498-43B3-948B-1728B52AA6E4}">
                <adec:decorative xmlns:adec="http://schemas.microsoft.com/office/drawing/2017/decorative" val="1"/>
              </a:ext>
            </a:extLst>
          </p:cNvPr>
          <p:cNvGrpSpPr/>
          <p:nvPr/>
        </p:nvGrpSpPr>
        <p:grpSpPr>
          <a:xfrm>
            <a:off x="712424" y="1664184"/>
            <a:ext cx="5137533" cy="2365613"/>
            <a:chOff x="712424" y="1671943"/>
            <a:chExt cx="5137533" cy="2675727"/>
          </a:xfrm>
        </p:grpSpPr>
        <p:sp>
          <p:nvSpPr>
            <p:cNvPr id="13" name="TextBox 12">
              <a:extLst>
                <a:ext uri="{FF2B5EF4-FFF2-40B4-BE49-F238E27FC236}">
                  <a16:creationId xmlns:a16="http://schemas.microsoft.com/office/drawing/2014/main" id="{D9239B16-29B9-47C5-AB0D-13D4565503FA}"/>
                </a:ext>
              </a:extLst>
            </p:cNvPr>
            <p:cNvSpPr txBox="1"/>
            <p:nvPr/>
          </p:nvSpPr>
          <p:spPr>
            <a:xfrm>
              <a:off x="915475" y="1978173"/>
              <a:ext cx="4731431" cy="1625530"/>
            </a:xfrm>
            <a:prstGeom prst="rect">
              <a:avLst/>
            </a:prstGeom>
            <a:noFill/>
            <a:ln>
              <a:noFill/>
            </a:ln>
          </p:spPr>
          <p:txBody>
            <a:bodyPr wrap="square" lIns="36000" tIns="0" rIns="0" bIns="0" rtlCol="0" anchor="t">
              <a:noAutofit/>
            </a:bodyPr>
            <a:lstStyle/>
            <a:p>
              <a:pPr marL="342900" marR="0" lvl="0" indent="-342900" algn="l" defTabSz="914400" rtl="0" eaLnBrk="1" fontAlgn="auto" latinLnBrk="0" hangingPunct="1">
                <a:lnSpc>
                  <a:spcPct val="100000"/>
                </a:lnSpc>
                <a:spcBef>
                  <a:spcPts val="0"/>
                </a:spcBef>
                <a:spcAft>
                  <a:spcPts val="306"/>
                </a:spcAft>
                <a:buClrTx/>
                <a:buSzTx/>
                <a:buFont typeface="Arial" panose="020B0604020202020204" pitchFamily="34" charset="0"/>
                <a:buChar char="•"/>
                <a:tabLst/>
                <a:defRPr/>
              </a:pPr>
              <a:endParaRPr kumimoji="0" lang="sv-SE" b="0" i="0" u="none" strike="noStrike" kern="1200" cap="none" spc="0" normalizeH="0" baseline="0" noProof="0" dirty="0">
                <a:ln>
                  <a:noFill/>
                </a:ln>
                <a:solidFill>
                  <a:prstClr val="black"/>
                </a:solidFill>
                <a:effectLst/>
                <a:uLnTx/>
                <a:uFillTx/>
                <a:latin typeface="Arial"/>
                <a:ea typeface="+mn-ea"/>
                <a:cs typeface="+mn-cs"/>
              </a:endParaRPr>
            </a:p>
            <a:p>
              <a:pPr marL="342900" lvl="0" indent="-342900">
                <a:spcAft>
                  <a:spcPts val="306"/>
                </a:spcAft>
                <a:buFont typeface="Arial" panose="020B0604020202020204" pitchFamily="34" charset="0"/>
                <a:buChar char="•"/>
                <a:defRPr/>
              </a:pPr>
              <a:r>
                <a:rPr lang="sv-SE" dirty="0">
                  <a:solidFill>
                    <a:prstClr val="black"/>
                  </a:solidFill>
                  <a:latin typeface="Arial"/>
                </a:rPr>
                <a:t>Skapa en första bild av vad vi i delarenan konkret skulle kunna arbeta med</a:t>
              </a:r>
              <a:endParaRPr lang="sv-SE" dirty="0">
                <a:solidFill>
                  <a:prstClr val="black"/>
                </a:solidFill>
              </a:endParaRPr>
            </a:p>
            <a:p>
              <a:pPr marL="342900" lvl="0" indent="-342900">
                <a:spcAft>
                  <a:spcPts val="306"/>
                </a:spcAft>
                <a:buFont typeface="Arial" panose="020B0604020202020204" pitchFamily="34" charset="0"/>
                <a:buChar char="•"/>
                <a:defRPr/>
              </a:pPr>
              <a:r>
                <a:rPr lang="sv-SE" dirty="0">
                  <a:solidFill>
                    <a:prstClr val="black"/>
                  </a:solidFill>
                </a:rPr>
                <a:t>Skapa en gemensam bild av processen fram till ett ”Handslag” – en gemensam arbetsplan</a:t>
              </a:r>
              <a:endParaRPr lang="sv-SE" dirty="0">
                <a:solidFill>
                  <a:prstClr val="black"/>
                </a:solidFill>
                <a:latin typeface="Arial"/>
              </a:endParaRPr>
            </a:p>
          </p:txBody>
        </p:sp>
        <p:sp>
          <p:nvSpPr>
            <p:cNvPr id="15" name="Rectangle: Rounded Corners 14">
              <a:extLst>
                <a:ext uri="{FF2B5EF4-FFF2-40B4-BE49-F238E27FC236}">
                  <a16:creationId xmlns:a16="http://schemas.microsoft.com/office/drawing/2014/main" id="{C0E3EB14-D858-4B39-B32D-CBF878FABCC7}"/>
                </a:ext>
              </a:extLst>
            </p:cNvPr>
            <p:cNvSpPr/>
            <p:nvPr/>
          </p:nvSpPr>
          <p:spPr>
            <a:xfrm>
              <a:off x="712424" y="1671943"/>
              <a:ext cx="5137533" cy="2675727"/>
            </a:xfrm>
            <a:prstGeom prst="roundRect">
              <a:avLst/>
            </a:prstGeom>
            <a:noFill/>
            <a:ln w="508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a:ln>
                  <a:noFill/>
                </a:ln>
                <a:solidFill>
                  <a:prstClr val="black"/>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D97A8E40-5A4D-4128-9337-4E781F9FFCF0}"/>
              </a:ext>
              <a:ext uri="{C183D7F6-B498-43B3-948B-1728B52AA6E4}">
                <adec:decorative xmlns:adec="http://schemas.microsoft.com/office/drawing/2017/decorative" val="1"/>
              </a:ext>
            </a:extLst>
          </p:cNvPr>
          <p:cNvGrpSpPr/>
          <p:nvPr/>
        </p:nvGrpSpPr>
        <p:grpSpPr>
          <a:xfrm>
            <a:off x="6563236" y="1664183"/>
            <a:ext cx="5137533" cy="2365613"/>
            <a:chOff x="6563236" y="1739083"/>
            <a:chExt cx="5137533" cy="2283245"/>
          </a:xfrm>
        </p:grpSpPr>
        <p:sp>
          <p:nvSpPr>
            <p:cNvPr id="14" name="TextBox 13">
              <a:extLst>
                <a:ext uri="{FF2B5EF4-FFF2-40B4-BE49-F238E27FC236}">
                  <a16:creationId xmlns:a16="http://schemas.microsoft.com/office/drawing/2014/main" id="{9F1B8603-15C4-49E3-B5F0-4A4195739089}"/>
                </a:ext>
              </a:extLst>
            </p:cNvPr>
            <p:cNvSpPr txBox="1"/>
            <p:nvPr/>
          </p:nvSpPr>
          <p:spPr>
            <a:xfrm>
              <a:off x="6766287" y="2045314"/>
              <a:ext cx="4731431" cy="1625530"/>
            </a:xfrm>
            <a:prstGeom prst="rect">
              <a:avLst/>
            </a:prstGeom>
            <a:noFill/>
            <a:ln>
              <a:noFill/>
            </a:ln>
          </p:spPr>
          <p:txBody>
            <a:bodyPr wrap="square" lIns="36000" tIns="0" rIns="0" bIns="0" rtlCol="0" anchor="t">
              <a:noAutofit/>
            </a:bodyPr>
            <a:lstStyle/>
            <a:p>
              <a:pPr marL="342900" marR="0" lvl="0" indent="-342900" algn="l" defTabSz="914400" rtl="0" eaLnBrk="1" fontAlgn="auto" latinLnBrk="0" hangingPunct="1">
                <a:lnSpc>
                  <a:spcPct val="100000"/>
                </a:lnSpc>
                <a:spcBef>
                  <a:spcPts val="0"/>
                </a:spcBef>
                <a:spcAft>
                  <a:spcPts val="306"/>
                </a:spcAft>
                <a:buClrTx/>
                <a:buSzTx/>
                <a:buFont typeface="Arial" panose="020B0604020202020204" pitchFamily="34" charset="0"/>
                <a:buChar char="•"/>
                <a:tabLst/>
                <a:defRPr/>
              </a:pPr>
              <a:endParaRPr kumimoji="0" lang="sv-SE"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306"/>
                </a:spcAft>
                <a:buClrTx/>
                <a:buSzTx/>
                <a:buFont typeface="Arial" panose="020B0604020202020204" pitchFamily="34" charset="0"/>
                <a:buChar char="•"/>
                <a:tabLst/>
                <a:defRPr/>
              </a:pPr>
              <a:r>
                <a:rPr kumimoji="0" lang="sv-SE" b="0" i="0" u="none" strike="noStrike" kern="1200" cap="none" spc="0" normalizeH="0" baseline="0" noProof="0" dirty="0">
                  <a:ln>
                    <a:noFill/>
                  </a:ln>
                  <a:solidFill>
                    <a:prstClr val="black"/>
                  </a:solidFill>
                  <a:effectLst/>
                  <a:uLnTx/>
                  <a:uFillTx/>
                  <a:latin typeface="Arial"/>
                  <a:ea typeface="+mn-ea"/>
                  <a:cs typeface="+mn-cs"/>
                </a:rPr>
                <a:t>Generera ett första förslag på möjliga initiativ och målbild för dessa</a:t>
              </a:r>
            </a:p>
            <a:p>
              <a:pPr marL="342900" marR="0" lvl="0" indent="-342900" algn="l" defTabSz="914400" rtl="0" eaLnBrk="1" fontAlgn="auto" latinLnBrk="0" hangingPunct="1">
                <a:lnSpc>
                  <a:spcPct val="100000"/>
                </a:lnSpc>
                <a:spcBef>
                  <a:spcPts val="0"/>
                </a:spcBef>
                <a:spcAft>
                  <a:spcPts val="306"/>
                </a:spcAft>
                <a:buClrTx/>
                <a:buSzTx/>
                <a:buFont typeface="Arial" panose="020B0604020202020204" pitchFamily="34" charset="0"/>
                <a:buChar char="•"/>
                <a:tabLst/>
                <a:defRPr/>
              </a:pPr>
              <a:r>
                <a:rPr lang="sv-SE" dirty="0">
                  <a:solidFill>
                    <a:prstClr val="black"/>
                  </a:solidFill>
                  <a:latin typeface="Arial"/>
                </a:rPr>
                <a:t>Fördela dessa initiativ mellan oss för genomarbetning till nästa möte</a:t>
              </a:r>
              <a:endParaRPr kumimoji="0" lang="sv-SE"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306"/>
                </a:spcAft>
                <a:buClrTx/>
                <a:buSzTx/>
                <a:buFont typeface="Arial" panose="020B0604020202020204" pitchFamily="34" charset="0"/>
                <a:buChar char="•"/>
                <a:tabLst/>
                <a:defRPr/>
              </a:pPr>
              <a:endParaRPr kumimoji="0" lang="sv-SE"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306"/>
                </a:spcAft>
                <a:buClrTx/>
                <a:buSzTx/>
                <a:buFontTx/>
                <a:buNone/>
                <a:tabLst/>
                <a:defRPr/>
              </a:pPr>
              <a:endParaRPr kumimoji="0" lang="sv-SE"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306"/>
                </a:spcAft>
                <a:buClrTx/>
                <a:buSzTx/>
                <a:buFontTx/>
                <a:buNone/>
                <a:tabLst/>
                <a:defRPr/>
              </a:pPr>
              <a:endParaRPr kumimoji="0" lang="sv-SE"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Rectangle: Rounded Corners 18">
              <a:extLst>
                <a:ext uri="{FF2B5EF4-FFF2-40B4-BE49-F238E27FC236}">
                  <a16:creationId xmlns:a16="http://schemas.microsoft.com/office/drawing/2014/main" id="{D5B71C22-CDBE-492F-B4AE-144736DC423A}"/>
                </a:ext>
              </a:extLst>
            </p:cNvPr>
            <p:cNvSpPr/>
            <p:nvPr/>
          </p:nvSpPr>
          <p:spPr>
            <a:xfrm>
              <a:off x="6563236" y="1739083"/>
              <a:ext cx="5137533" cy="2283245"/>
            </a:xfrm>
            <a:prstGeom prst="roundRect">
              <a:avLst/>
            </a:prstGeom>
            <a:noFill/>
            <a:ln w="508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a:ln>
                  <a:noFill/>
                </a:ln>
                <a:solidFill>
                  <a:prstClr val="black"/>
                </a:solidFill>
                <a:effectLst/>
                <a:uLnTx/>
                <a:uFillTx/>
                <a:latin typeface="Arial"/>
                <a:ea typeface="+mn-ea"/>
                <a:cs typeface="+mn-cs"/>
              </a:endParaRPr>
            </a:p>
          </p:txBody>
        </p:sp>
      </p:grpSp>
      <p:sp>
        <p:nvSpPr>
          <p:cNvPr id="6" name="Rubrik 5">
            <a:extLst>
              <a:ext uri="{FF2B5EF4-FFF2-40B4-BE49-F238E27FC236}">
                <a16:creationId xmlns:a16="http://schemas.microsoft.com/office/drawing/2014/main" id="{9513960C-EB45-423F-A332-425C6D718EDA}"/>
              </a:ext>
            </a:extLst>
          </p:cNvPr>
          <p:cNvSpPr>
            <a:spLocks noGrp="1"/>
          </p:cNvSpPr>
          <p:nvPr>
            <p:ph type="title"/>
          </p:nvPr>
        </p:nvSpPr>
        <p:spPr/>
        <p:txBody>
          <a:bodyPr/>
          <a:lstStyle/>
          <a:p>
            <a:r>
              <a:rPr lang="sv-SE" sz="2400" dirty="0"/>
              <a:t>Syfte och mål för dagens möte</a:t>
            </a:r>
            <a:endParaRPr lang="sv-SE" dirty="0"/>
          </a:p>
        </p:txBody>
      </p:sp>
      <p:sp>
        <p:nvSpPr>
          <p:cNvPr id="23" name="Rectangle: Rounded Corners 22">
            <a:extLst>
              <a:ext uri="{FF2B5EF4-FFF2-40B4-BE49-F238E27FC236}">
                <a16:creationId xmlns:a16="http://schemas.microsoft.com/office/drawing/2014/main" id="{6AE5C104-612B-417D-9DF8-D29FEFF3AA31}"/>
              </a:ext>
            </a:extLst>
          </p:cNvPr>
          <p:cNvSpPr/>
          <p:nvPr/>
        </p:nvSpPr>
        <p:spPr>
          <a:xfrm>
            <a:off x="2146453" y="1493898"/>
            <a:ext cx="2269475" cy="357250"/>
          </a:xfrm>
          <a:prstGeom prst="roundRect">
            <a:avLst/>
          </a:prstGeom>
          <a:solidFill>
            <a:srgbClr val="FBFE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Arial"/>
                <a:ea typeface="+mn-ea"/>
                <a:cs typeface="+mn-cs"/>
              </a:rPr>
              <a:t>Syfte</a:t>
            </a:r>
          </a:p>
        </p:txBody>
      </p:sp>
      <p:sp>
        <p:nvSpPr>
          <p:cNvPr id="24" name="Rectangle: Rounded Corners 23">
            <a:extLst>
              <a:ext uri="{FF2B5EF4-FFF2-40B4-BE49-F238E27FC236}">
                <a16:creationId xmlns:a16="http://schemas.microsoft.com/office/drawing/2014/main" id="{AAAF9166-E959-4BD7-905C-B35154858C89}"/>
              </a:ext>
            </a:extLst>
          </p:cNvPr>
          <p:cNvSpPr/>
          <p:nvPr/>
        </p:nvSpPr>
        <p:spPr>
          <a:xfrm>
            <a:off x="7997265" y="1493898"/>
            <a:ext cx="2269475" cy="357250"/>
          </a:xfrm>
          <a:prstGeom prst="roundRect">
            <a:avLst/>
          </a:prstGeom>
          <a:solidFill>
            <a:srgbClr val="F6FCFE">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Arial"/>
                <a:ea typeface="+mn-ea"/>
                <a:cs typeface="+mn-cs"/>
              </a:rPr>
              <a:t>Mål</a:t>
            </a:r>
          </a:p>
        </p:txBody>
      </p:sp>
    </p:spTree>
    <p:extLst>
      <p:ext uri="{BB962C8B-B14F-4D97-AF65-F5344CB8AC3E}">
        <p14:creationId xmlns:p14="http://schemas.microsoft.com/office/powerpoint/2010/main" val="1180726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AD90-8E6F-4A8F-A07F-F08F5B9D053C}"/>
              </a:ext>
            </a:extLst>
          </p:cNvPr>
          <p:cNvSpPr>
            <a:spLocks noGrp="1"/>
          </p:cNvSpPr>
          <p:nvPr>
            <p:ph type="title"/>
          </p:nvPr>
        </p:nvSpPr>
        <p:spPr/>
        <p:txBody>
          <a:bodyPr/>
          <a:lstStyle/>
          <a:p>
            <a:r>
              <a:rPr lang="sv-SE" sz="2200" dirty="0"/>
              <a:t>Summering av föregående möte: problemformulering för </a:t>
            </a:r>
            <a:r>
              <a:rPr lang="sv-SE" sz="2200" dirty="0" err="1"/>
              <a:t>delarena</a:t>
            </a:r>
            <a:r>
              <a:rPr lang="sv-SE" sz="2200" dirty="0"/>
              <a:t> </a:t>
            </a:r>
            <a:r>
              <a:rPr lang="sv-SE" sz="2200" dirty="0">
                <a:highlight>
                  <a:srgbClr val="FFFF00"/>
                </a:highlight>
              </a:rPr>
              <a:t>[Infoga namn]</a:t>
            </a:r>
            <a:endParaRPr lang="en-GB" sz="2200" b="0" dirty="0"/>
          </a:p>
        </p:txBody>
      </p:sp>
      <p:graphicFrame>
        <p:nvGraphicFramePr>
          <p:cNvPr id="5" name="Object 4">
            <a:extLst>
              <a:ext uri="{FF2B5EF4-FFF2-40B4-BE49-F238E27FC236}">
                <a16:creationId xmlns:a16="http://schemas.microsoft.com/office/drawing/2014/main" id="{A963EE93-4EC7-49C9-B7A1-0A4A1B85DEA0}"/>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09" name="think-cell Slide" r:id="rId5" imgW="395" imgH="394" progId="TCLayout.ActiveDocument.1">
                  <p:embed/>
                </p:oleObj>
              </mc:Choice>
              <mc:Fallback>
                <p:oleObj name="think-cell Slide" r:id="rId5" imgW="395" imgH="394" progId="TCLayout.ActiveDocument.1">
                  <p:embed/>
                  <p:pic>
                    <p:nvPicPr>
                      <p:cNvPr id="5" name="Object 4">
                        <a:extLst>
                          <a:ext uri="{FF2B5EF4-FFF2-40B4-BE49-F238E27FC236}">
                            <a16:creationId xmlns:a16="http://schemas.microsoft.com/office/drawing/2014/main" id="{A963EE93-4EC7-49C9-B7A1-0A4A1B85DEA0}"/>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Rectangle: Rounded Corners 17" descr="Skriv dit problemområde som sedan delas upp i underkategorier: 1a, 1b, 1c etc">
            <a:extLst>
              <a:ext uri="{FF2B5EF4-FFF2-40B4-BE49-F238E27FC236}">
                <a16:creationId xmlns:a16="http://schemas.microsoft.com/office/drawing/2014/main" id="{3D740DFE-F8EE-426F-BF79-6AB6DB68A1D6}"/>
              </a:ext>
            </a:extLst>
          </p:cNvPr>
          <p:cNvSpPr/>
          <p:nvPr/>
        </p:nvSpPr>
        <p:spPr>
          <a:xfrm>
            <a:off x="502097" y="1269207"/>
            <a:ext cx="3509416" cy="639185"/>
          </a:xfrm>
          <a:prstGeom prst="rect">
            <a:avLst/>
          </a:prstGeom>
          <a:gradFill flip="none" rotWithShape="1">
            <a:gsLst>
              <a:gs pos="96250">
                <a:srgbClr val="B5E4FB"/>
              </a:gs>
              <a:gs pos="50000">
                <a:srgbClr val="D7EEFC"/>
              </a:gs>
              <a:gs pos="38000">
                <a:srgbClr val="E1F3FD"/>
              </a:gs>
              <a:gs pos="0">
                <a:srgbClr val="EAF7FE"/>
              </a:gs>
              <a:gs pos="100000">
                <a:srgbClr val="B3E3FA"/>
              </a:gs>
            </a:gsLst>
            <a:lin ang="10800000" scaled="0"/>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defTabSz="914377">
              <a:buFont typeface="+mj-lt"/>
              <a:buAutoNum type="arabicPeriod"/>
              <a:defRPr/>
            </a:pPr>
            <a:r>
              <a:rPr lang="sv-SE" sz="1100" b="1" dirty="0">
                <a:solidFill>
                  <a:prstClr val="black"/>
                </a:solidFill>
                <a:latin typeface="Arial"/>
                <a:sym typeface="Arial"/>
              </a:rPr>
              <a:t>…</a:t>
            </a:r>
          </a:p>
        </p:txBody>
      </p:sp>
      <p:sp>
        <p:nvSpPr>
          <p:cNvPr id="28" name="Rectangle 55" descr="1 A. Underkategori">
            <a:extLst>
              <a:ext uri="{FF2B5EF4-FFF2-40B4-BE49-F238E27FC236}">
                <a16:creationId xmlns:a16="http://schemas.microsoft.com/office/drawing/2014/main" id="{C4F7CC3F-7D7F-46EF-9D14-E7E165A5BA04}"/>
              </a:ext>
            </a:extLst>
          </p:cNvPr>
          <p:cNvSpPr/>
          <p:nvPr/>
        </p:nvSpPr>
        <p:spPr>
          <a:xfrm>
            <a:off x="502097" y="1983712"/>
            <a:ext cx="3509416" cy="679409"/>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228594" indent="-228594" defTabSz="914377">
              <a:buFont typeface="+mj-lt"/>
              <a:buAutoNum type="alphaUcPeriod"/>
              <a:defRPr/>
            </a:pPr>
            <a:r>
              <a:rPr lang="sv-SE" sz="1100" dirty="0">
                <a:solidFill>
                  <a:prstClr val="black"/>
                </a:solidFill>
                <a:latin typeface="Arial"/>
                <a:sym typeface="Arial"/>
              </a:rPr>
              <a:t>…</a:t>
            </a:r>
          </a:p>
        </p:txBody>
      </p:sp>
      <p:sp>
        <p:nvSpPr>
          <p:cNvPr id="29" name="Rectangle 56" descr="1 B. Underkategori">
            <a:extLst>
              <a:ext uri="{FF2B5EF4-FFF2-40B4-BE49-F238E27FC236}">
                <a16:creationId xmlns:a16="http://schemas.microsoft.com/office/drawing/2014/main" id="{B56AAA46-FA65-4A7B-8FE6-A56D6A2F9A44}"/>
              </a:ext>
            </a:extLst>
          </p:cNvPr>
          <p:cNvSpPr/>
          <p:nvPr/>
        </p:nvSpPr>
        <p:spPr>
          <a:xfrm>
            <a:off x="502097" y="2749989"/>
            <a:ext cx="3509416" cy="679409"/>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228594" indent="-228594" defTabSz="914377">
              <a:buFont typeface="+mj-lt"/>
              <a:buAutoNum type="alphaUcPeriod" startAt="2"/>
              <a:defRPr/>
            </a:pPr>
            <a:r>
              <a:rPr lang="sv-SE" sz="1100" dirty="0">
                <a:solidFill>
                  <a:prstClr val="black"/>
                </a:solidFill>
                <a:latin typeface="Arial"/>
                <a:sym typeface="Arial"/>
              </a:rPr>
              <a:t>…</a:t>
            </a:r>
          </a:p>
        </p:txBody>
      </p:sp>
      <p:sp>
        <p:nvSpPr>
          <p:cNvPr id="30" name="Rectangle 57" descr="1 C. Underkategori">
            <a:extLst>
              <a:ext uri="{FF2B5EF4-FFF2-40B4-BE49-F238E27FC236}">
                <a16:creationId xmlns:a16="http://schemas.microsoft.com/office/drawing/2014/main" id="{76095B27-C0B1-4E04-8945-13162A3C4DE5}"/>
              </a:ext>
            </a:extLst>
          </p:cNvPr>
          <p:cNvSpPr/>
          <p:nvPr/>
        </p:nvSpPr>
        <p:spPr>
          <a:xfrm>
            <a:off x="502097" y="3516266"/>
            <a:ext cx="3509416" cy="679409"/>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228594" indent="-228594" defTabSz="914377">
              <a:buFont typeface="+mj-lt"/>
              <a:buAutoNum type="alphaUcPeriod" startAt="3"/>
              <a:defRPr/>
            </a:pPr>
            <a:r>
              <a:rPr lang="sv-SE" sz="1100" dirty="0">
                <a:solidFill>
                  <a:prstClr val="black"/>
                </a:solidFill>
                <a:latin typeface="Arial"/>
                <a:sym typeface="Arial"/>
              </a:rPr>
              <a:t>…</a:t>
            </a:r>
          </a:p>
        </p:txBody>
      </p:sp>
      <p:sp>
        <p:nvSpPr>
          <p:cNvPr id="37" name="Rectangle 64" descr="1 D. Underkategori">
            <a:extLst>
              <a:ext uri="{FF2B5EF4-FFF2-40B4-BE49-F238E27FC236}">
                <a16:creationId xmlns:a16="http://schemas.microsoft.com/office/drawing/2014/main" id="{9AA614F4-E9F2-486F-B103-CBB97FBE220B}"/>
              </a:ext>
            </a:extLst>
          </p:cNvPr>
          <p:cNvSpPr/>
          <p:nvPr/>
        </p:nvSpPr>
        <p:spPr>
          <a:xfrm>
            <a:off x="502097" y="4273280"/>
            <a:ext cx="3509416" cy="739386"/>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228594" indent="-228594" defTabSz="914377">
              <a:buFont typeface="+mj-lt"/>
              <a:buAutoNum type="alphaUcPeriod" startAt="4"/>
              <a:defRPr/>
            </a:pPr>
            <a:r>
              <a:rPr lang="sv-SE" sz="1100" dirty="0">
                <a:solidFill>
                  <a:prstClr val="black"/>
                </a:solidFill>
                <a:latin typeface="Arial"/>
                <a:sym typeface="Arial"/>
              </a:rPr>
              <a:t>…</a:t>
            </a:r>
          </a:p>
        </p:txBody>
      </p:sp>
      <p:sp>
        <p:nvSpPr>
          <p:cNvPr id="38" name="Rectangle 65" descr="1 E. Underkategori">
            <a:extLst>
              <a:ext uri="{FF2B5EF4-FFF2-40B4-BE49-F238E27FC236}">
                <a16:creationId xmlns:a16="http://schemas.microsoft.com/office/drawing/2014/main" id="{8717E96A-A659-4AAE-8329-B9A58945F231}"/>
              </a:ext>
            </a:extLst>
          </p:cNvPr>
          <p:cNvSpPr/>
          <p:nvPr/>
        </p:nvSpPr>
        <p:spPr>
          <a:xfrm>
            <a:off x="502097" y="5106416"/>
            <a:ext cx="3509416" cy="746698"/>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228594" indent="-228594" defTabSz="914377">
              <a:buFont typeface="+mj-lt"/>
              <a:buAutoNum type="alphaUcPeriod" startAt="5"/>
              <a:defRPr/>
            </a:pPr>
            <a:r>
              <a:rPr lang="sv-SE" sz="1100" dirty="0">
                <a:solidFill>
                  <a:prstClr val="black"/>
                </a:solidFill>
                <a:latin typeface="Arial"/>
                <a:sym typeface="Arial"/>
              </a:rPr>
              <a:t>…</a:t>
            </a:r>
          </a:p>
        </p:txBody>
      </p:sp>
      <p:sp>
        <p:nvSpPr>
          <p:cNvPr id="25" name="Rectangle: Rounded Corners 19" descr="Skriv dit problemområde som sedan delas upp i underkategorier: 1a, 1b, 1c etc">
            <a:extLst>
              <a:ext uri="{FF2B5EF4-FFF2-40B4-BE49-F238E27FC236}">
                <a16:creationId xmlns:a16="http://schemas.microsoft.com/office/drawing/2014/main" id="{D5457920-738A-4970-A327-4B3EBC3DCBBD}"/>
              </a:ext>
            </a:extLst>
          </p:cNvPr>
          <p:cNvSpPr/>
          <p:nvPr/>
        </p:nvSpPr>
        <p:spPr>
          <a:xfrm>
            <a:off x="4280274" y="1269207"/>
            <a:ext cx="3509416" cy="639185"/>
          </a:xfrm>
          <a:prstGeom prst="rect">
            <a:avLst/>
          </a:prstGeom>
          <a:gradFill flip="none" rotWithShape="1">
            <a:gsLst>
              <a:gs pos="96250">
                <a:srgbClr val="B5E4FB"/>
              </a:gs>
              <a:gs pos="50000">
                <a:srgbClr val="D7EEFC"/>
              </a:gs>
              <a:gs pos="38000">
                <a:srgbClr val="E1F3FD"/>
              </a:gs>
              <a:gs pos="0">
                <a:srgbClr val="EAF7FE"/>
              </a:gs>
              <a:gs pos="100000">
                <a:srgbClr val="B3E3FA"/>
              </a:gs>
            </a:gsLst>
            <a:lin ang="10800000" scaled="0"/>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defTabSz="914377">
              <a:buFont typeface="+mj-lt"/>
              <a:buAutoNum type="arabicPeriod" startAt="2"/>
              <a:defRPr/>
            </a:pPr>
            <a:r>
              <a:rPr lang="sv-SE" sz="1100" b="1" dirty="0">
                <a:solidFill>
                  <a:prstClr val="black"/>
                </a:solidFill>
                <a:latin typeface="Arial"/>
                <a:sym typeface="Arial"/>
              </a:rPr>
              <a:t>…</a:t>
            </a:r>
          </a:p>
        </p:txBody>
      </p:sp>
      <p:sp>
        <p:nvSpPr>
          <p:cNvPr id="31" name="Rectangle 58" descr="2 A. Underkategori">
            <a:extLst>
              <a:ext uri="{FF2B5EF4-FFF2-40B4-BE49-F238E27FC236}">
                <a16:creationId xmlns:a16="http://schemas.microsoft.com/office/drawing/2014/main" id="{4AE7E1BE-5698-49E5-B218-50B70112B6D7}"/>
              </a:ext>
            </a:extLst>
          </p:cNvPr>
          <p:cNvSpPr/>
          <p:nvPr/>
        </p:nvSpPr>
        <p:spPr>
          <a:xfrm>
            <a:off x="4280274" y="1988318"/>
            <a:ext cx="3509416" cy="679409"/>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228594" indent="-228594" defTabSz="914377">
              <a:buFont typeface="+mj-lt"/>
              <a:buAutoNum type="alphaUcPeriod"/>
              <a:defRPr/>
            </a:pPr>
            <a:r>
              <a:rPr lang="sv-SE" sz="1100" dirty="0">
                <a:solidFill>
                  <a:prstClr val="black"/>
                </a:solidFill>
                <a:latin typeface="Arial"/>
                <a:sym typeface="Arial"/>
              </a:rPr>
              <a:t>…</a:t>
            </a:r>
          </a:p>
        </p:txBody>
      </p:sp>
      <p:sp>
        <p:nvSpPr>
          <p:cNvPr id="32" name="Rectangle 59" descr="2 B. Underkategori">
            <a:extLst>
              <a:ext uri="{FF2B5EF4-FFF2-40B4-BE49-F238E27FC236}">
                <a16:creationId xmlns:a16="http://schemas.microsoft.com/office/drawing/2014/main" id="{1AD5CA09-94E0-4BE0-AEE5-D91D89EF6CCC}"/>
              </a:ext>
            </a:extLst>
          </p:cNvPr>
          <p:cNvSpPr/>
          <p:nvPr/>
        </p:nvSpPr>
        <p:spPr>
          <a:xfrm>
            <a:off x="4280274" y="2754595"/>
            <a:ext cx="3509416" cy="679409"/>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228594" indent="-228594" defTabSz="914377">
              <a:buFont typeface="+mj-lt"/>
              <a:buAutoNum type="alphaUcPeriod" startAt="2"/>
              <a:defRPr/>
            </a:pPr>
            <a:r>
              <a:rPr lang="sv-SE" sz="1100" dirty="0">
                <a:solidFill>
                  <a:prstClr val="black"/>
                </a:solidFill>
                <a:latin typeface="Arial"/>
                <a:sym typeface="Arial"/>
              </a:rPr>
              <a:t>…</a:t>
            </a:r>
          </a:p>
        </p:txBody>
      </p:sp>
      <p:sp>
        <p:nvSpPr>
          <p:cNvPr id="33" name="Rectangle 60" descr="2 B. Underkategori">
            <a:extLst>
              <a:ext uri="{FF2B5EF4-FFF2-40B4-BE49-F238E27FC236}">
                <a16:creationId xmlns:a16="http://schemas.microsoft.com/office/drawing/2014/main" id="{FB91D2F5-4784-41CE-81F0-189812336EE3}"/>
              </a:ext>
            </a:extLst>
          </p:cNvPr>
          <p:cNvSpPr/>
          <p:nvPr/>
        </p:nvSpPr>
        <p:spPr>
          <a:xfrm>
            <a:off x="4280274" y="3520872"/>
            <a:ext cx="3509416" cy="679409"/>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228594" indent="-228594" defTabSz="914377">
              <a:buFont typeface="+mj-lt"/>
              <a:buAutoNum type="alphaUcPeriod" startAt="3"/>
              <a:defRPr/>
            </a:pPr>
            <a:r>
              <a:rPr lang="sv-SE" sz="1100" dirty="0">
                <a:solidFill>
                  <a:prstClr val="black"/>
                </a:solidFill>
                <a:latin typeface="Arial"/>
                <a:sym typeface="Arial"/>
              </a:rPr>
              <a:t>…</a:t>
            </a:r>
          </a:p>
        </p:txBody>
      </p:sp>
      <p:sp>
        <p:nvSpPr>
          <p:cNvPr id="39" name="Rectangle 67" descr="2 B. Underkategori">
            <a:extLst>
              <a:ext uri="{FF2B5EF4-FFF2-40B4-BE49-F238E27FC236}">
                <a16:creationId xmlns:a16="http://schemas.microsoft.com/office/drawing/2014/main" id="{9F34D6C2-1728-41C8-8AC0-C177AB51493F}"/>
              </a:ext>
            </a:extLst>
          </p:cNvPr>
          <p:cNvSpPr/>
          <p:nvPr/>
        </p:nvSpPr>
        <p:spPr>
          <a:xfrm>
            <a:off x="4280274" y="4279453"/>
            <a:ext cx="3509416" cy="679409"/>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228594" indent="-228594" defTabSz="914377">
              <a:buFont typeface="+mj-lt"/>
              <a:buAutoNum type="alphaUcPeriod" startAt="4"/>
              <a:defRPr/>
            </a:pPr>
            <a:r>
              <a:rPr lang="sv-SE" sz="1100" dirty="0">
                <a:solidFill>
                  <a:prstClr val="black"/>
                </a:solidFill>
                <a:latin typeface="Arial"/>
                <a:sym typeface="Arial"/>
              </a:rPr>
              <a:t>…</a:t>
            </a:r>
          </a:p>
        </p:txBody>
      </p:sp>
      <p:sp>
        <p:nvSpPr>
          <p:cNvPr id="40" name="Rectangle 68" descr="2 B. Underkategori">
            <a:extLst>
              <a:ext uri="{FF2B5EF4-FFF2-40B4-BE49-F238E27FC236}">
                <a16:creationId xmlns:a16="http://schemas.microsoft.com/office/drawing/2014/main" id="{B0875CAB-3AFA-408C-87CC-F12F03C599D8}"/>
              </a:ext>
            </a:extLst>
          </p:cNvPr>
          <p:cNvSpPr/>
          <p:nvPr/>
        </p:nvSpPr>
        <p:spPr>
          <a:xfrm>
            <a:off x="4280274" y="5045732"/>
            <a:ext cx="3509416" cy="679409"/>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228594" indent="-228594" defTabSz="914377">
              <a:buFont typeface="+mj-lt"/>
              <a:buAutoNum type="alphaUcPeriod" startAt="5"/>
              <a:defRPr/>
            </a:pPr>
            <a:r>
              <a:rPr lang="sv-SE" sz="1100" dirty="0">
                <a:solidFill>
                  <a:prstClr val="black"/>
                </a:solidFill>
                <a:latin typeface="Arial"/>
                <a:sym typeface="Arial"/>
              </a:rPr>
              <a:t>…</a:t>
            </a:r>
          </a:p>
        </p:txBody>
      </p:sp>
      <p:sp>
        <p:nvSpPr>
          <p:cNvPr id="26" name="Rectangle: Rounded Corners 20" descr="Skriv dit problemområde som sedan delas upp i underkategorier: 1a, 1b, 1c etc">
            <a:extLst>
              <a:ext uri="{FF2B5EF4-FFF2-40B4-BE49-F238E27FC236}">
                <a16:creationId xmlns:a16="http://schemas.microsoft.com/office/drawing/2014/main" id="{4E919044-DBA4-445D-9A65-3E5EA3288B22}"/>
              </a:ext>
            </a:extLst>
          </p:cNvPr>
          <p:cNvSpPr/>
          <p:nvPr/>
        </p:nvSpPr>
        <p:spPr>
          <a:xfrm>
            <a:off x="8058451" y="1269207"/>
            <a:ext cx="3509416" cy="639185"/>
          </a:xfrm>
          <a:prstGeom prst="rect">
            <a:avLst/>
          </a:prstGeom>
          <a:gradFill flip="none" rotWithShape="1">
            <a:gsLst>
              <a:gs pos="96250">
                <a:srgbClr val="B5E4FB"/>
              </a:gs>
              <a:gs pos="50000">
                <a:srgbClr val="D7EEFC"/>
              </a:gs>
              <a:gs pos="38000">
                <a:srgbClr val="E1F3FD"/>
              </a:gs>
              <a:gs pos="0">
                <a:srgbClr val="EAF7FE"/>
              </a:gs>
              <a:gs pos="100000">
                <a:srgbClr val="B3E3FA"/>
              </a:gs>
            </a:gsLst>
            <a:lin ang="10800000" scaled="0"/>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defTabSz="914377">
              <a:buFont typeface="+mj-lt"/>
              <a:buAutoNum type="arabicPeriod" startAt="3"/>
              <a:defRPr/>
            </a:pPr>
            <a:r>
              <a:rPr lang="sv-SE" sz="1100" b="1" dirty="0">
                <a:solidFill>
                  <a:prstClr val="black"/>
                </a:solidFill>
                <a:latin typeface="Arial"/>
                <a:sym typeface="Arial"/>
              </a:rPr>
              <a:t>…</a:t>
            </a:r>
          </a:p>
        </p:txBody>
      </p:sp>
      <p:sp>
        <p:nvSpPr>
          <p:cNvPr id="34" name="Rectangle 61" descr="3 A. Underkategori">
            <a:extLst>
              <a:ext uri="{FF2B5EF4-FFF2-40B4-BE49-F238E27FC236}">
                <a16:creationId xmlns:a16="http://schemas.microsoft.com/office/drawing/2014/main" id="{730C7A8F-2654-4DBF-AE8D-C1FFADACB5FF}"/>
              </a:ext>
            </a:extLst>
          </p:cNvPr>
          <p:cNvSpPr/>
          <p:nvPr/>
        </p:nvSpPr>
        <p:spPr>
          <a:xfrm>
            <a:off x="8058450" y="1983710"/>
            <a:ext cx="3509416" cy="952893"/>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228594" indent="-228594" defTabSz="914377">
              <a:buFont typeface="+mj-lt"/>
              <a:buAutoNum type="alphaUcPeriod"/>
              <a:defRPr/>
            </a:pPr>
            <a:r>
              <a:rPr lang="sv-SE" sz="1100" dirty="0">
                <a:solidFill>
                  <a:prstClr val="black"/>
                </a:solidFill>
                <a:latin typeface="Arial"/>
                <a:sym typeface="Arial"/>
              </a:rPr>
              <a:t>…</a:t>
            </a:r>
          </a:p>
        </p:txBody>
      </p:sp>
      <p:sp>
        <p:nvSpPr>
          <p:cNvPr id="35" name="Rectangle 62" descr="3 B. Underkategori">
            <a:extLst>
              <a:ext uri="{FF2B5EF4-FFF2-40B4-BE49-F238E27FC236}">
                <a16:creationId xmlns:a16="http://schemas.microsoft.com/office/drawing/2014/main" id="{D2ADDAE4-5A7B-42C4-829E-D9A54179EF02}"/>
              </a:ext>
            </a:extLst>
          </p:cNvPr>
          <p:cNvSpPr/>
          <p:nvPr/>
        </p:nvSpPr>
        <p:spPr>
          <a:xfrm>
            <a:off x="8058450" y="3023476"/>
            <a:ext cx="3509416" cy="679409"/>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228594" indent="-228594" defTabSz="914377">
              <a:buFont typeface="+mj-lt"/>
              <a:buAutoNum type="alphaUcPeriod" startAt="2"/>
              <a:defRPr/>
            </a:pPr>
            <a:r>
              <a:rPr lang="sv-SE" sz="1100" dirty="0">
                <a:solidFill>
                  <a:prstClr val="black"/>
                </a:solidFill>
                <a:latin typeface="Arial"/>
                <a:sym typeface="Arial"/>
              </a:rPr>
              <a:t>…</a:t>
            </a:r>
          </a:p>
        </p:txBody>
      </p:sp>
      <p:sp>
        <p:nvSpPr>
          <p:cNvPr id="36" name="Rectangle 63" descr="3 C. Underkategori">
            <a:extLst>
              <a:ext uri="{FF2B5EF4-FFF2-40B4-BE49-F238E27FC236}">
                <a16:creationId xmlns:a16="http://schemas.microsoft.com/office/drawing/2014/main" id="{AC8B0894-7BEE-46DA-B3F5-CC4D5A696A28}"/>
              </a:ext>
            </a:extLst>
          </p:cNvPr>
          <p:cNvSpPr/>
          <p:nvPr/>
        </p:nvSpPr>
        <p:spPr>
          <a:xfrm>
            <a:off x="8058450" y="3789755"/>
            <a:ext cx="3509416" cy="679409"/>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228594" indent="-228594" defTabSz="914377">
              <a:buFont typeface="+mj-lt"/>
              <a:buAutoNum type="alphaUcPeriod" startAt="3"/>
              <a:defRPr/>
            </a:pPr>
            <a:r>
              <a:rPr lang="sv-SE" sz="1100" dirty="0">
                <a:solidFill>
                  <a:prstClr val="black"/>
                </a:solidFill>
                <a:latin typeface="Arial"/>
                <a:sym typeface="Arial"/>
              </a:rPr>
              <a:t>…</a:t>
            </a:r>
          </a:p>
        </p:txBody>
      </p:sp>
    </p:spTree>
    <p:extLst>
      <p:ext uri="{BB962C8B-B14F-4D97-AF65-F5344CB8AC3E}">
        <p14:creationId xmlns:p14="http://schemas.microsoft.com/office/powerpoint/2010/main" val="116478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sz="2800" dirty="0"/>
              <a:t>Välkomna – överblick över delarenans organisationer/personer</a:t>
            </a:r>
            <a:endParaRPr lang="sv-SE" sz="2000" dirty="0"/>
          </a:p>
        </p:txBody>
      </p:sp>
      <p:sp>
        <p:nvSpPr>
          <p:cNvPr id="10" name="Flowchart: Process 6">
            <a:extLst>
              <a:ext uri="{FF2B5EF4-FFF2-40B4-BE49-F238E27FC236}">
                <a16:creationId xmlns:a16="http://schemas.microsoft.com/office/drawing/2014/main" id="{E41F35ED-863C-4D2C-8576-02AB97864EBE}"/>
              </a:ext>
              <a:ext uri="{C183D7F6-B498-43B3-948B-1728B52AA6E4}">
                <adec:decorative xmlns:adec="http://schemas.microsoft.com/office/drawing/2017/decorative" val="1"/>
              </a:ext>
            </a:extLst>
          </p:cNvPr>
          <p:cNvSpPr/>
          <p:nvPr/>
        </p:nvSpPr>
        <p:spPr>
          <a:xfrm>
            <a:off x="848986" y="1895291"/>
            <a:ext cx="4895380" cy="4127019"/>
          </a:xfrm>
          <a:prstGeom prst="flowChartProcess">
            <a:avLst/>
          </a:prstGeom>
          <a:solidFill>
            <a:schemeClr val="accent2">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buFont typeface="Arial" panose="020B0604020202020204" pitchFamily="34" charset="0"/>
              <a:buChar char="•"/>
            </a:pPr>
            <a:endParaRPr lang="sv-SE" dirty="0">
              <a:solidFill>
                <a:schemeClr val="tx1"/>
              </a:solidFill>
              <a:latin typeface="Calibri" pitchFamily="34" charset="0"/>
              <a:cs typeface="Calibri" pitchFamily="34" charset="0"/>
            </a:endParaRPr>
          </a:p>
        </p:txBody>
      </p:sp>
      <p:sp>
        <p:nvSpPr>
          <p:cNvPr id="12" name="Rectangle 104">
            <a:extLst>
              <a:ext uri="{FF2B5EF4-FFF2-40B4-BE49-F238E27FC236}">
                <a16:creationId xmlns:a16="http://schemas.microsoft.com/office/drawing/2014/main" id="{37CFECC4-ADB4-4F48-9B46-064AC7E830E2}"/>
              </a:ext>
            </a:extLst>
          </p:cNvPr>
          <p:cNvSpPr/>
          <p:nvPr/>
        </p:nvSpPr>
        <p:spPr>
          <a:xfrm>
            <a:off x="2303692" y="2272641"/>
            <a:ext cx="3440674" cy="3330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0"/>
              </a:spcBef>
            </a:pPr>
            <a:r>
              <a:rPr lang="sv-SE" sz="1200" b="1" dirty="0">
                <a:solidFill>
                  <a:schemeClr val="tx1"/>
                </a:solidFill>
                <a:cs typeface="Calibri" pitchFamily="34" charset="0"/>
              </a:rPr>
              <a:t>Arbetsgruppen:</a:t>
            </a:r>
          </a:p>
          <a:p>
            <a:pPr>
              <a:spcBef>
                <a:spcPts val="0"/>
              </a:spcBef>
            </a:pPr>
            <a:endParaRPr lang="sv-SE" sz="1200" b="1" dirty="0">
              <a:solidFill>
                <a:schemeClr val="tx1"/>
              </a:solidFill>
            </a:endParaRPr>
          </a:p>
          <a:p>
            <a:pPr marL="342900" indent="-342900">
              <a:spcBef>
                <a:spcPts val="0"/>
              </a:spcBef>
              <a:buFont typeface="Arial" panose="020B0604020202020204" pitchFamily="34" charset="0"/>
              <a:buChar char="•"/>
            </a:pPr>
            <a:r>
              <a:rPr lang="sv-SE" sz="1200" dirty="0">
                <a:solidFill>
                  <a:schemeClr val="tx1"/>
                </a:solidFill>
              </a:rPr>
              <a:t>…</a:t>
            </a:r>
          </a:p>
          <a:p>
            <a:pPr marL="342900" indent="-342900">
              <a:spcBef>
                <a:spcPts val="0"/>
              </a:spcBef>
              <a:buFont typeface="Arial" panose="020B0604020202020204" pitchFamily="34" charset="0"/>
              <a:buChar char="•"/>
            </a:pPr>
            <a:r>
              <a:rPr lang="sv-SE" sz="1200" dirty="0">
                <a:solidFill>
                  <a:schemeClr val="tx1"/>
                </a:solidFill>
              </a:rPr>
              <a:t>…</a:t>
            </a:r>
          </a:p>
          <a:p>
            <a:pPr marL="342900" indent="-342900">
              <a:spcBef>
                <a:spcPts val="0"/>
              </a:spcBef>
              <a:buFont typeface="Arial" panose="020B0604020202020204" pitchFamily="34" charset="0"/>
              <a:buChar char="•"/>
            </a:pPr>
            <a:r>
              <a:rPr lang="sv-SE" sz="1200" dirty="0">
                <a:solidFill>
                  <a:schemeClr val="tx1"/>
                </a:solidFill>
              </a:rPr>
              <a:t>…</a:t>
            </a:r>
          </a:p>
          <a:p>
            <a:pPr marL="342900" indent="-342900">
              <a:spcBef>
                <a:spcPts val="0"/>
              </a:spcBef>
              <a:buFont typeface="Arial" panose="020B0604020202020204" pitchFamily="34" charset="0"/>
              <a:buChar char="•"/>
            </a:pPr>
            <a:r>
              <a:rPr lang="sv-SE" sz="1200" dirty="0">
                <a:solidFill>
                  <a:schemeClr val="tx1"/>
                </a:solidFill>
              </a:rPr>
              <a:t>…</a:t>
            </a:r>
          </a:p>
          <a:p>
            <a:pPr marL="342900" indent="-342900">
              <a:spcBef>
                <a:spcPts val="0"/>
              </a:spcBef>
              <a:buFont typeface="Arial" panose="020B0604020202020204" pitchFamily="34" charset="0"/>
              <a:buChar char="•"/>
            </a:pPr>
            <a:r>
              <a:rPr lang="sv-SE" sz="1200" dirty="0">
                <a:solidFill>
                  <a:schemeClr val="tx1"/>
                </a:solidFill>
              </a:rPr>
              <a:t>…</a:t>
            </a:r>
          </a:p>
          <a:p>
            <a:pPr marL="342900" indent="-342900">
              <a:spcBef>
                <a:spcPts val="0"/>
              </a:spcBef>
              <a:buFont typeface="Arial" panose="020B0604020202020204" pitchFamily="34" charset="0"/>
              <a:buChar char="•"/>
            </a:pPr>
            <a:r>
              <a:rPr lang="sv-SE" sz="1200" dirty="0">
                <a:solidFill>
                  <a:schemeClr val="tx1"/>
                </a:solidFill>
              </a:rPr>
              <a:t>…</a:t>
            </a:r>
          </a:p>
          <a:p>
            <a:pPr marL="342900" indent="-342900">
              <a:spcBef>
                <a:spcPts val="0"/>
              </a:spcBef>
              <a:buFont typeface="Arial" panose="020B0604020202020204" pitchFamily="34" charset="0"/>
              <a:buChar char="•"/>
            </a:pPr>
            <a:r>
              <a:rPr lang="sv-SE" sz="1200" dirty="0">
                <a:solidFill>
                  <a:schemeClr val="tx1"/>
                </a:solidFill>
              </a:rPr>
              <a:t>…</a:t>
            </a:r>
          </a:p>
          <a:p>
            <a:pPr marL="342900" indent="-342900">
              <a:spcBef>
                <a:spcPts val="0"/>
              </a:spcBef>
              <a:buFont typeface="Arial" panose="020B0604020202020204" pitchFamily="34" charset="0"/>
              <a:buChar char="•"/>
            </a:pPr>
            <a:r>
              <a:rPr lang="sv-SE" sz="1200" dirty="0">
                <a:solidFill>
                  <a:schemeClr val="tx1"/>
                </a:solidFill>
              </a:rPr>
              <a:t>…</a:t>
            </a:r>
          </a:p>
          <a:p>
            <a:pPr marL="342900" indent="-342900">
              <a:spcBef>
                <a:spcPts val="0"/>
              </a:spcBef>
              <a:buFont typeface="Arial" panose="020B0604020202020204" pitchFamily="34" charset="0"/>
              <a:buChar char="•"/>
            </a:pPr>
            <a:r>
              <a:rPr lang="sv-SE" sz="1200" dirty="0">
                <a:solidFill>
                  <a:schemeClr val="tx1"/>
                </a:solidFill>
              </a:rPr>
              <a:t>…</a:t>
            </a:r>
          </a:p>
          <a:p>
            <a:pPr>
              <a:spcBef>
                <a:spcPts val="0"/>
              </a:spcBef>
            </a:pPr>
            <a:endParaRPr lang="sv-SE" sz="1200" dirty="0">
              <a:solidFill>
                <a:schemeClr val="tx1"/>
              </a:solidFill>
            </a:endParaRPr>
          </a:p>
          <a:p>
            <a:pPr marL="342900" indent="-342900">
              <a:spcBef>
                <a:spcPts val="0"/>
              </a:spcBef>
              <a:buFont typeface="Arial" panose="020B0604020202020204" pitchFamily="34" charset="0"/>
              <a:buChar char="•"/>
            </a:pPr>
            <a:endParaRPr lang="sv-SE" sz="1200" dirty="0">
              <a:solidFill>
                <a:schemeClr val="tx1"/>
              </a:solidFill>
            </a:endParaRPr>
          </a:p>
          <a:p>
            <a:pPr marL="342900" indent="-342900">
              <a:spcBef>
                <a:spcPts val="0"/>
              </a:spcBef>
              <a:buFont typeface="Arial" panose="020B0604020202020204" pitchFamily="34" charset="0"/>
              <a:buChar char="•"/>
            </a:pPr>
            <a:endParaRPr lang="sv-SE" sz="1200" dirty="0">
              <a:solidFill>
                <a:schemeClr val="tx1"/>
              </a:solidFill>
            </a:endParaRPr>
          </a:p>
        </p:txBody>
      </p:sp>
      <p:sp>
        <p:nvSpPr>
          <p:cNvPr id="15" name="Flowchart: Process 107">
            <a:extLst>
              <a:ext uri="{FF2B5EF4-FFF2-40B4-BE49-F238E27FC236}">
                <a16:creationId xmlns:a16="http://schemas.microsoft.com/office/drawing/2014/main" id="{E3F64CC0-27D3-4915-801E-DAB69FFD5EA3}"/>
              </a:ext>
              <a:ext uri="{C183D7F6-B498-43B3-948B-1728B52AA6E4}">
                <adec:decorative xmlns:adec="http://schemas.microsoft.com/office/drawing/2017/decorative" val="1"/>
              </a:ext>
            </a:extLst>
          </p:cNvPr>
          <p:cNvSpPr/>
          <p:nvPr/>
        </p:nvSpPr>
        <p:spPr>
          <a:xfrm>
            <a:off x="5744367" y="1895291"/>
            <a:ext cx="5066924" cy="4127019"/>
          </a:xfrm>
          <a:prstGeom prst="flowChartProcess">
            <a:avLst/>
          </a:prstGeom>
          <a:solidFill>
            <a:srgbClr val="EFF8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buFont typeface="Arial" panose="020B0604020202020204" pitchFamily="34" charset="0"/>
              <a:buChar char="•"/>
            </a:pPr>
            <a:endParaRPr lang="sv-SE" dirty="0">
              <a:solidFill>
                <a:schemeClr val="tx1"/>
              </a:solidFill>
              <a:latin typeface="Calibri" pitchFamily="34" charset="0"/>
              <a:cs typeface="Calibri" pitchFamily="34" charset="0"/>
            </a:endParaRPr>
          </a:p>
        </p:txBody>
      </p:sp>
      <p:sp>
        <p:nvSpPr>
          <p:cNvPr id="17" name="Rectangle 105">
            <a:extLst>
              <a:ext uri="{FF2B5EF4-FFF2-40B4-BE49-F238E27FC236}">
                <a16:creationId xmlns:a16="http://schemas.microsoft.com/office/drawing/2014/main" id="{5C0574DD-8729-4F47-B711-9CD85D031B7C}"/>
              </a:ext>
              <a:ext uri="{C183D7F6-B498-43B3-948B-1728B52AA6E4}">
                <adec:decorative xmlns:adec="http://schemas.microsoft.com/office/drawing/2017/decorative" val="0"/>
              </a:ext>
            </a:extLst>
          </p:cNvPr>
          <p:cNvSpPr/>
          <p:nvPr/>
        </p:nvSpPr>
        <p:spPr>
          <a:xfrm>
            <a:off x="6121884" y="2138651"/>
            <a:ext cx="4895380" cy="4261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0"/>
              </a:spcBef>
            </a:pPr>
            <a:r>
              <a:rPr lang="sv-SE" sz="1200" b="1" dirty="0">
                <a:solidFill>
                  <a:schemeClr val="tx1"/>
                </a:solidFill>
                <a:cs typeface="Calibri" pitchFamily="34" charset="0"/>
              </a:rPr>
              <a:t>Potentiella referensgrupper/-aktörer:</a:t>
            </a:r>
          </a:p>
          <a:p>
            <a:pPr>
              <a:spcBef>
                <a:spcPts val="0"/>
              </a:spcBef>
            </a:pPr>
            <a:endParaRPr lang="sv-SE" sz="1200" b="1" dirty="0">
              <a:solidFill>
                <a:schemeClr val="tx1"/>
              </a:solidFill>
            </a:endParaRPr>
          </a:p>
          <a:p>
            <a:pPr marL="342900" indent="-342900">
              <a:spcBef>
                <a:spcPts val="0"/>
              </a:spcBef>
              <a:buFont typeface="Arial" panose="020B0604020202020204" pitchFamily="34" charset="0"/>
              <a:buChar char="•"/>
            </a:pPr>
            <a:r>
              <a:rPr lang="sv-SE" sz="1200" dirty="0">
                <a:solidFill>
                  <a:schemeClr val="tx1"/>
                </a:solidFill>
              </a:rPr>
              <a:t>[Namn, organisation]</a:t>
            </a:r>
          </a:p>
          <a:p>
            <a:pPr marL="342900" indent="-342900">
              <a:spcBef>
                <a:spcPts val="0"/>
              </a:spcBef>
              <a:buFont typeface="Arial" panose="020B0604020202020204" pitchFamily="34" charset="0"/>
              <a:buChar char="•"/>
            </a:pPr>
            <a:r>
              <a:rPr lang="sv-SE" sz="1200" dirty="0">
                <a:solidFill>
                  <a:schemeClr val="tx1"/>
                </a:solidFill>
              </a:rPr>
              <a:t>[Namn, organisation]</a:t>
            </a:r>
          </a:p>
          <a:p>
            <a:pPr marL="342900" indent="-342900">
              <a:spcBef>
                <a:spcPts val="0"/>
              </a:spcBef>
              <a:buFont typeface="Arial" panose="020B0604020202020204" pitchFamily="34" charset="0"/>
              <a:buChar char="•"/>
            </a:pPr>
            <a:r>
              <a:rPr lang="sv-SE" sz="1200" dirty="0">
                <a:solidFill>
                  <a:schemeClr val="tx1"/>
                </a:solidFill>
              </a:rPr>
              <a:t>[Namn, organisation]</a:t>
            </a:r>
          </a:p>
          <a:p>
            <a:pPr marL="342900" indent="-342900">
              <a:spcBef>
                <a:spcPts val="0"/>
              </a:spcBef>
              <a:buFont typeface="Arial" panose="020B0604020202020204" pitchFamily="34" charset="0"/>
              <a:buChar char="•"/>
            </a:pPr>
            <a:r>
              <a:rPr lang="sv-SE" sz="1200" dirty="0">
                <a:solidFill>
                  <a:schemeClr val="tx1"/>
                </a:solidFill>
              </a:rPr>
              <a:t>[Namn, organisation]</a:t>
            </a:r>
          </a:p>
          <a:p>
            <a:pPr marL="342900" indent="-342900">
              <a:spcBef>
                <a:spcPts val="0"/>
              </a:spcBef>
              <a:buFont typeface="Arial" panose="020B0604020202020204" pitchFamily="34" charset="0"/>
              <a:buChar char="•"/>
            </a:pPr>
            <a:r>
              <a:rPr lang="sv-SE" sz="1200" dirty="0">
                <a:solidFill>
                  <a:schemeClr val="tx1"/>
                </a:solidFill>
              </a:rPr>
              <a:t>[Namn, organisation]</a:t>
            </a:r>
          </a:p>
          <a:p>
            <a:pPr marL="342900" indent="-342900">
              <a:spcBef>
                <a:spcPts val="0"/>
              </a:spcBef>
              <a:buFont typeface="Arial" panose="020B0604020202020204" pitchFamily="34" charset="0"/>
              <a:buChar char="•"/>
            </a:pPr>
            <a:r>
              <a:rPr lang="sv-SE" sz="1200" dirty="0">
                <a:solidFill>
                  <a:schemeClr val="tx1"/>
                </a:solidFill>
              </a:rPr>
              <a:t>[Namn, organisation]</a:t>
            </a:r>
          </a:p>
          <a:p>
            <a:pPr marL="342900" indent="-342900">
              <a:spcBef>
                <a:spcPts val="0"/>
              </a:spcBef>
              <a:buFont typeface="Arial" panose="020B0604020202020204" pitchFamily="34" charset="0"/>
              <a:buChar char="•"/>
            </a:pPr>
            <a:r>
              <a:rPr lang="sv-SE" sz="1200" dirty="0">
                <a:solidFill>
                  <a:schemeClr val="tx1"/>
                </a:solidFill>
              </a:rPr>
              <a:t>[Namn, organisation]</a:t>
            </a:r>
          </a:p>
          <a:p>
            <a:pPr marL="342900" indent="-342900">
              <a:spcBef>
                <a:spcPts val="0"/>
              </a:spcBef>
              <a:buFont typeface="Arial" panose="020B0604020202020204" pitchFamily="34" charset="0"/>
              <a:buChar char="•"/>
            </a:pPr>
            <a:r>
              <a:rPr lang="sv-SE" sz="1200" dirty="0">
                <a:solidFill>
                  <a:schemeClr val="tx1"/>
                </a:solidFill>
              </a:rPr>
              <a:t>[Namn, organisation]</a:t>
            </a:r>
          </a:p>
          <a:p>
            <a:pPr marL="342900" indent="-342900">
              <a:spcBef>
                <a:spcPts val="0"/>
              </a:spcBef>
              <a:buFont typeface="Arial" panose="020B0604020202020204" pitchFamily="34" charset="0"/>
              <a:buChar char="•"/>
            </a:pPr>
            <a:r>
              <a:rPr lang="sv-SE" sz="1200" dirty="0">
                <a:solidFill>
                  <a:schemeClr val="tx1"/>
                </a:solidFill>
              </a:rPr>
              <a:t>[Namn, organisation]</a:t>
            </a:r>
          </a:p>
          <a:p>
            <a:pPr marL="342900" indent="-342900">
              <a:spcBef>
                <a:spcPts val="0"/>
              </a:spcBef>
              <a:buFont typeface="Arial" panose="020B0604020202020204" pitchFamily="34" charset="0"/>
              <a:buChar char="•"/>
            </a:pPr>
            <a:r>
              <a:rPr lang="sv-SE" sz="1200" dirty="0">
                <a:solidFill>
                  <a:schemeClr val="tx1"/>
                </a:solidFill>
              </a:rPr>
              <a:t>[Namn, organisation]</a:t>
            </a:r>
          </a:p>
          <a:p>
            <a:pPr marL="342900" indent="-342900">
              <a:spcBef>
                <a:spcPts val="0"/>
              </a:spcBef>
              <a:buFont typeface="Arial" panose="020B0604020202020204" pitchFamily="34" charset="0"/>
              <a:buChar char="•"/>
            </a:pPr>
            <a:r>
              <a:rPr lang="sv-SE" sz="1200" dirty="0">
                <a:solidFill>
                  <a:schemeClr val="tx1"/>
                </a:solidFill>
              </a:rPr>
              <a:t>[Namn, organisation]</a:t>
            </a:r>
          </a:p>
          <a:p>
            <a:pPr marL="342900" indent="-342900">
              <a:spcBef>
                <a:spcPts val="0"/>
              </a:spcBef>
              <a:buFont typeface="Arial" panose="020B0604020202020204" pitchFamily="34" charset="0"/>
              <a:buChar char="•"/>
            </a:pPr>
            <a:r>
              <a:rPr lang="sv-SE" sz="1200" dirty="0">
                <a:solidFill>
                  <a:schemeClr val="tx1"/>
                </a:solidFill>
              </a:rPr>
              <a:t>[Namn, organisation]</a:t>
            </a:r>
          </a:p>
          <a:p>
            <a:pPr marL="342900" indent="-342900">
              <a:spcBef>
                <a:spcPts val="0"/>
              </a:spcBef>
              <a:buFont typeface="Arial" panose="020B0604020202020204" pitchFamily="34" charset="0"/>
              <a:buChar char="•"/>
            </a:pPr>
            <a:r>
              <a:rPr lang="sv-SE" sz="1200" dirty="0">
                <a:solidFill>
                  <a:schemeClr val="tx1"/>
                </a:solidFill>
              </a:rPr>
              <a:t>[Namn, organisation]</a:t>
            </a:r>
          </a:p>
          <a:p>
            <a:pPr marL="342900" indent="-342900">
              <a:spcBef>
                <a:spcPts val="0"/>
              </a:spcBef>
              <a:buFont typeface="Arial" panose="020B0604020202020204" pitchFamily="34" charset="0"/>
              <a:buChar char="•"/>
            </a:pPr>
            <a:r>
              <a:rPr lang="sv-SE" sz="1200" dirty="0">
                <a:solidFill>
                  <a:schemeClr val="tx1"/>
                </a:solidFill>
              </a:rPr>
              <a:t>[Namn, organisation]</a:t>
            </a:r>
          </a:p>
          <a:p>
            <a:pPr marL="342900" indent="-342900">
              <a:spcBef>
                <a:spcPts val="0"/>
              </a:spcBef>
              <a:buFont typeface="Arial" panose="020B0604020202020204" pitchFamily="34" charset="0"/>
              <a:buChar char="•"/>
            </a:pPr>
            <a:r>
              <a:rPr lang="sv-SE" sz="1200" dirty="0">
                <a:solidFill>
                  <a:schemeClr val="tx1"/>
                </a:solidFill>
              </a:rPr>
              <a:t>[Namn, organisation]</a:t>
            </a:r>
          </a:p>
          <a:p>
            <a:pPr marL="342900" indent="-342900">
              <a:spcBef>
                <a:spcPts val="0"/>
              </a:spcBef>
              <a:buFont typeface="Arial" panose="020B0604020202020204" pitchFamily="34" charset="0"/>
              <a:buChar char="•"/>
            </a:pPr>
            <a:r>
              <a:rPr lang="sv-SE" sz="1200" dirty="0">
                <a:solidFill>
                  <a:schemeClr val="tx1"/>
                </a:solidFill>
              </a:rPr>
              <a:t>[Namn, organisation]</a:t>
            </a:r>
          </a:p>
          <a:p>
            <a:pPr>
              <a:spcBef>
                <a:spcPts val="0"/>
              </a:spcBef>
            </a:pPr>
            <a:endParaRPr lang="sv-SE" sz="1200" dirty="0">
              <a:solidFill>
                <a:schemeClr val="tx1"/>
              </a:solidFill>
            </a:endParaRPr>
          </a:p>
          <a:p>
            <a:pPr>
              <a:spcBef>
                <a:spcPts val="0"/>
              </a:spcBef>
            </a:pPr>
            <a:endParaRPr lang="sv-SE" sz="1200" dirty="0">
              <a:solidFill>
                <a:schemeClr val="tx1"/>
              </a:solidFill>
            </a:endParaRPr>
          </a:p>
          <a:p>
            <a:pPr marL="342900" indent="-342900">
              <a:spcBef>
                <a:spcPts val="0"/>
              </a:spcBef>
              <a:buFont typeface="Arial" panose="020B0604020202020204" pitchFamily="34" charset="0"/>
              <a:buChar char="•"/>
            </a:pPr>
            <a:endParaRPr lang="sv-SE" sz="1200" dirty="0">
              <a:solidFill>
                <a:schemeClr val="tx1"/>
              </a:solidFill>
            </a:endParaRPr>
          </a:p>
          <a:p>
            <a:pPr marL="342900" indent="-342900">
              <a:spcBef>
                <a:spcPts val="0"/>
              </a:spcBef>
              <a:buFont typeface="Arial" panose="020B0604020202020204" pitchFamily="34" charset="0"/>
              <a:buChar char="•"/>
            </a:pPr>
            <a:endParaRPr lang="sv-SE" sz="1200" dirty="0">
              <a:solidFill>
                <a:schemeClr val="tx1"/>
              </a:solidFill>
            </a:endParaRPr>
          </a:p>
        </p:txBody>
      </p:sp>
      <p:sp>
        <p:nvSpPr>
          <p:cNvPr id="18" name="Oval 124">
            <a:extLst>
              <a:ext uri="{FF2B5EF4-FFF2-40B4-BE49-F238E27FC236}">
                <a16:creationId xmlns:a16="http://schemas.microsoft.com/office/drawing/2014/main" id="{5614389C-ECC4-4E1E-BEFA-C90E3BF0445A}"/>
              </a:ext>
              <a:ext uri="{C183D7F6-B498-43B3-948B-1728B52AA6E4}">
                <adec:decorative xmlns:adec="http://schemas.microsoft.com/office/drawing/2017/decorative" val="1"/>
              </a:ext>
            </a:extLst>
          </p:cNvPr>
          <p:cNvSpPr/>
          <p:nvPr/>
        </p:nvSpPr>
        <p:spPr>
          <a:xfrm>
            <a:off x="-27288" y="3142388"/>
            <a:ext cx="1752546" cy="175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9" name="Group 91">
            <a:extLst>
              <a:ext uri="{FF2B5EF4-FFF2-40B4-BE49-F238E27FC236}">
                <a16:creationId xmlns:a16="http://schemas.microsoft.com/office/drawing/2014/main" id="{8648DB79-8BDA-4B0A-8523-14C2AAC2368C}"/>
              </a:ext>
              <a:ext uri="{C183D7F6-B498-43B3-948B-1728B52AA6E4}">
                <adec:decorative xmlns:adec="http://schemas.microsoft.com/office/drawing/2017/decorative" val="1"/>
              </a:ext>
            </a:extLst>
          </p:cNvPr>
          <p:cNvGrpSpPr/>
          <p:nvPr/>
        </p:nvGrpSpPr>
        <p:grpSpPr>
          <a:xfrm flipH="1">
            <a:off x="424946" y="3535105"/>
            <a:ext cx="942498" cy="805912"/>
            <a:chOff x="10064368" y="3264508"/>
            <a:chExt cx="942498" cy="805912"/>
          </a:xfrm>
          <a:solidFill>
            <a:srgbClr val="FBBC19"/>
          </a:solidFill>
        </p:grpSpPr>
        <p:grpSp>
          <p:nvGrpSpPr>
            <p:cNvPr id="20" name="Graphic 27">
              <a:extLst>
                <a:ext uri="{FF2B5EF4-FFF2-40B4-BE49-F238E27FC236}">
                  <a16:creationId xmlns:a16="http://schemas.microsoft.com/office/drawing/2014/main" id="{5F91D7A3-8CC9-42F7-A10F-EE2C95AC926C}"/>
                </a:ext>
              </a:extLst>
            </p:cNvPr>
            <p:cNvGrpSpPr/>
            <p:nvPr/>
          </p:nvGrpSpPr>
          <p:grpSpPr>
            <a:xfrm>
              <a:off x="10064368" y="3264508"/>
              <a:ext cx="942498" cy="685324"/>
              <a:chOff x="10064368" y="3264508"/>
              <a:chExt cx="942498" cy="685324"/>
            </a:xfrm>
            <a:grpFill/>
          </p:grpSpPr>
          <p:sp>
            <p:nvSpPr>
              <p:cNvPr id="22" name="Freeform: Shape 102">
                <a:extLst>
                  <a:ext uri="{FF2B5EF4-FFF2-40B4-BE49-F238E27FC236}">
                    <a16:creationId xmlns:a16="http://schemas.microsoft.com/office/drawing/2014/main" id="{408432AD-FBEE-4779-8EE9-9DD597392CE8}"/>
                  </a:ext>
                </a:extLst>
              </p:cNvPr>
              <p:cNvSpPr/>
              <p:nvPr/>
            </p:nvSpPr>
            <p:spPr>
              <a:xfrm>
                <a:off x="10263440" y="3898397"/>
                <a:ext cx="382428" cy="51435"/>
              </a:xfrm>
              <a:custGeom>
                <a:avLst/>
                <a:gdLst>
                  <a:gd name="connsiteX0" fmla="*/ 382429 w 382428"/>
                  <a:gd name="connsiteY0" fmla="*/ 25718 h 51435"/>
                  <a:gd name="connsiteX1" fmla="*/ 374809 w 382428"/>
                  <a:gd name="connsiteY1" fmla="*/ 7620 h 51435"/>
                  <a:gd name="connsiteX2" fmla="*/ 356711 w 382428"/>
                  <a:gd name="connsiteY2" fmla="*/ 0 h 51435"/>
                  <a:gd name="connsiteX3" fmla="*/ 338614 w 382428"/>
                  <a:gd name="connsiteY3" fmla="*/ 7620 h 51435"/>
                  <a:gd name="connsiteX4" fmla="*/ 330994 w 382428"/>
                  <a:gd name="connsiteY4" fmla="*/ 25718 h 51435"/>
                  <a:gd name="connsiteX5" fmla="*/ 338614 w 382428"/>
                  <a:gd name="connsiteY5" fmla="*/ 43815 h 51435"/>
                  <a:gd name="connsiteX6" fmla="*/ 356711 w 382428"/>
                  <a:gd name="connsiteY6" fmla="*/ 51435 h 51435"/>
                  <a:gd name="connsiteX7" fmla="*/ 374809 w 382428"/>
                  <a:gd name="connsiteY7" fmla="*/ 43815 h 51435"/>
                  <a:gd name="connsiteX8" fmla="*/ 382429 w 382428"/>
                  <a:gd name="connsiteY8" fmla="*/ 25718 h 51435"/>
                  <a:gd name="connsiteX9" fmla="*/ 43815 w 382428"/>
                  <a:gd name="connsiteY9" fmla="*/ 43815 h 51435"/>
                  <a:gd name="connsiteX10" fmla="*/ 51435 w 382428"/>
                  <a:gd name="connsiteY10" fmla="*/ 25718 h 51435"/>
                  <a:gd name="connsiteX11" fmla="*/ 43815 w 382428"/>
                  <a:gd name="connsiteY11" fmla="*/ 7620 h 51435"/>
                  <a:gd name="connsiteX12" fmla="*/ 25718 w 382428"/>
                  <a:gd name="connsiteY12" fmla="*/ 0 h 51435"/>
                  <a:gd name="connsiteX13" fmla="*/ 7620 w 382428"/>
                  <a:gd name="connsiteY13" fmla="*/ 7620 h 51435"/>
                  <a:gd name="connsiteX14" fmla="*/ 0 w 382428"/>
                  <a:gd name="connsiteY14" fmla="*/ 25718 h 51435"/>
                  <a:gd name="connsiteX15" fmla="*/ 7620 w 382428"/>
                  <a:gd name="connsiteY15" fmla="*/ 43815 h 51435"/>
                  <a:gd name="connsiteX16" fmla="*/ 25718 w 382428"/>
                  <a:gd name="connsiteY16" fmla="*/ 51435 h 51435"/>
                  <a:gd name="connsiteX17" fmla="*/ 43815 w 382428"/>
                  <a:gd name="connsiteY17" fmla="*/ 43815 h 5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2428" h="51435">
                    <a:moveTo>
                      <a:pt x="382429" y="25718"/>
                    </a:moveTo>
                    <a:cubicBezTo>
                      <a:pt x="382429" y="18733"/>
                      <a:pt x="379888" y="12700"/>
                      <a:pt x="374809" y="7620"/>
                    </a:cubicBezTo>
                    <a:cubicBezTo>
                      <a:pt x="369729" y="2540"/>
                      <a:pt x="363696" y="0"/>
                      <a:pt x="356711" y="0"/>
                    </a:cubicBezTo>
                    <a:cubicBezTo>
                      <a:pt x="349727" y="0"/>
                      <a:pt x="343693" y="2540"/>
                      <a:pt x="338614" y="7620"/>
                    </a:cubicBezTo>
                    <a:cubicBezTo>
                      <a:pt x="333534" y="12700"/>
                      <a:pt x="330994" y="18733"/>
                      <a:pt x="330994" y="25718"/>
                    </a:cubicBezTo>
                    <a:cubicBezTo>
                      <a:pt x="330994" y="32702"/>
                      <a:pt x="333534" y="38735"/>
                      <a:pt x="338614" y="43815"/>
                    </a:cubicBezTo>
                    <a:cubicBezTo>
                      <a:pt x="343693" y="48895"/>
                      <a:pt x="349727" y="51435"/>
                      <a:pt x="356711" y="51435"/>
                    </a:cubicBezTo>
                    <a:cubicBezTo>
                      <a:pt x="363696" y="51435"/>
                      <a:pt x="369729" y="48895"/>
                      <a:pt x="374809" y="43815"/>
                    </a:cubicBezTo>
                    <a:cubicBezTo>
                      <a:pt x="379888" y="38735"/>
                      <a:pt x="382429" y="32702"/>
                      <a:pt x="382429" y="25718"/>
                    </a:cubicBezTo>
                    <a:moveTo>
                      <a:pt x="43815" y="43815"/>
                    </a:moveTo>
                    <a:cubicBezTo>
                      <a:pt x="48895" y="38735"/>
                      <a:pt x="51435" y="32702"/>
                      <a:pt x="51435" y="25718"/>
                    </a:cubicBezTo>
                    <a:cubicBezTo>
                      <a:pt x="51435" y="18733"/>
                      <a:pt x="48895" y="12700"/>
                      <a:pt x="43815" y="7620"/>
                    </a:cubicBezTo>
                    <a:cubicBezTo>
                      <a:pt x="38735" y="2540"/>
                      <a:pt x="32702" y="0"/>
                      <a:pt x="25718" y="0"/>
                    </a:cubicBezTo>
                    <a:cubicBezTo>
                      <a:pt x="18733" y="0"/>
                      <a:pt x="12700" y="2540"/>
                      <a:pt x="7620" y="7620"/>
                    </a:cubicBezTo>
                    <a:cubicBezTo>
                      <a:pt x="2540" y="12700"/>
                      <a:pt x="0" y="18733"/>
                      <a:pt x="0" y="25718"/>
                    </a:cubicBezTo>
                    <a:cubicBezTo>
                      <a:pt x="0" y="32702"/>
                      <a:pt x="2540" y="38735"/>
                      <a:pt x="7620" y="43815"/>
                    </a:cubicBezTo>
                    <a:cubicBezTo>
                      <a:pt x="12700" y="48895"/>
                      <a:pt x="18733" y="51435"/>
                      <a:pt x="25718" y="51435"/>
                    </a:cubicBezTo>
                    <a:cubicBezTo>
                      <a:pt x="32702" y="51435"/>
                      <a:pt x="38735" y="48895"/>
                      <a:pt x="43815" y="43815"/>
                    </a:cubicBezTo>
                    <a:close/>
                  </a:path>
                </a:pathLst>
              </a:custGeom>
              <a:grpFill/>
              <a:ln w="9525" cap="flat">
                <a:solidFill>
                  <a:srgbClr val="FBBC19"/>
                </a:solidFill>
                <a:prstDash val="solid"/>
                <a:miter/>
              </a:ln>
            </p:spPr>
            <p:txBody>
              <a:bodyPr rtlCol="0" anchor="ctr"/>
              <a:lstStyle/>
              <a:p>
                <a:endParaRPr lang="sv-SE"/>
              </a:p>
            </p:txBody>
          </p:sp>
          <p:sp>
            <p:nvSpPr>
              <p:cNvPr id="23" name="Freeform: Shape 103">
                <a:extLst>
                  <a:ext uri="{FF2B5EF4-FFF2-40B4-BE49-F238E27FC236}">
                    <a16:creationId xmlns:a16="http://schemas.microsoft.com/office/drawing/2014/main" id="{3ED506BD-5670-4CD3-BBC1-A7DA724A5D1F}"/>
                  </a:ext>
                </a:extLst>
              </p:cNvPr>
              <p:cNvSpPr/>
              <p:nvPr/>
            </p:nvSpPr>
            <p:spPr>
              <a:xfrm>
                <a:off x="10064368" y="3264508"/>
                <a:ext cx="942498" cy="586263"/>
              </a:xfrm>
              <a:custGeom>
                <a:avLst/>
                <a:gdLst>
                  <a:gd name="connsiteX0" fmla="*/ 818674 w 942498"/>
                  <a:gd name="connsiteY0" fmla="*/ 173355 h 586263"/>
                  <a:gd name="connsiteX1" fmla="*/ 787241 w 942498"/>
                  <a:gd name="connsiteY1" fmla="*/ 98108 h 586263"/>
                  <a:gd name="connsiteX2" fmla="*/ 711994 w 942498"/>
                  <a:gd name="connsiteY2" fmla="*/ 66675 h 586263"/>
                  <a:gd name="connsiteX3" fmla="*/ 651510 w 942498"/>
                  <a:gd name="connsiteY3" fmla="*/ 85249 h 586263"/>
                  <a:gd name="connsiteX4" fmla="*/ 621983 w 942498"/>
                  <a:gd name="connsiteY4" fmla="*/ 31433 h 586263"/>
                  <a:gd name="connsiteX5" fmla="*/ 546735 w 942498"/>
                  <a:gd name="connsiteY5" fmla="*/ 0 h 586263"/>
                  <a:gd name="connsiteX6" fmla="*/ 471488 w 942498"/>
                  <a:gd name="connsiteY6" fmla="*/ 31433 h 586263"/>
                  <a:gd name="connsiteX7" fmla="*/ 458153 w 942498"/>
                  <a:gd name="connsiteY7" fmla="*/ 47149 h 586263"/>
                  <a:gd name="connsiteX8" fmla="*/ 449104 w 942498"/>
                  <a:gd name="connsiteY8" fmla="*/ 37148 h 586263"/>
                  <a:gd name="connsiteX9" fmla="*/ 373856 w 942498"/>
                  <a:gd name="connsiteY9" fmla="*/ 5715 h 586263"/>
                  <a:gd name="connsiteX10" fmla="*/ 298609 w 942498"/>
                  <a:gd name="connsiteY10" fmla="*/ 37148 h 586263"/>
                  <a:gd name="connsiteX11" fmla="*/ 268605 w 942498"/>
                  <a:gd name="connsiteY11" fmla="*/ 94298 h 586263"/>
                  <a:gd name="connsiteX12" fmla="*/ 219075 w 942498"/>
                  <a:gd name="connsiteY12" fmla="*/ 82391 h 586263"/>
                  <a:gd name="connsiteX13" fmla="*/ 143828 w 942498"/>
                  <a:gd name="connsiteY13" fmla="*/ 113824 h 586263"/>
                  <a:gd name="connsiteX14" fmla="*/ 112395 w 942498"/>
                  <a:gd name="connsiteY14" fmla="*/ 189071 h 586263"/>
                  <a:gd name="connsiteX15" fmla="*/ 118586 w 942498"/>
                  <a:gd name="connsiteY15" fmla="*/ 225743 h 586263"/>
                  <a:gd name="connsiteX16" fmla="*/ 52388 w 942498"/>
                  <a:gd name="connsiteY16" fmla="*/ 257175 h 586263"/>
                  <a:gd name="connsiteX17" fmla="*/ 20955 w 942498"/>
                  <a:gd name="connsiteY17" fmla="*/ 332423 h 586263"/>
                  <a:gd name="connsiteX18" fmla="*/ 46673 w 942498"/>
                  <a:gd name="connsiteY18" fmla="*/ 401479 h 586263"/>
                  <a:gd name="connsiteX19" fmla="*/ 31433 w 942498"/>
                  <a:gd name="connsiteY19" fmla="*/ 414338 h 586263"/>
                  <a:gd name="connsiteX20" fmla="*/ 0 w 942498"/>
                  <a:gd name="connsiteY20" fmla="*/ 489585 h 586263"/>
                  <a:gd name="connsiteX21" fmla="*/ 31433 w 942498"/>
                  <a:gd name="connsiteY21" fmla="*/ 564833 h 586263"/>
                  <a:gd name="connsiteX22" fmla="*/ 61913 w 942498"/>
                  <a:gd name="connsiteY22" fmla="*/ 586264 h 586263"/>
                  <a:gd name="connsiteX23" fmla="*/ 151448 w 942498"/>
                  <a:gd name="connsiteY23" fmla="*/ 586264 h 586263"/>
                  <a:gd name="connsiteX24" fmla="*/ 785336 w 942498"/>
                  <a:gd name="connsiteY24" fmla="*/ 586264 h 586263"/>
                  <a:gd name="connsiteX25" fmla="*/ 886301 w 942498"/>
                  <a:gd name="connsiteY25" fmla="*/ 586264 h 586263"/>
                  <a:gd name="connsiteX26" fmla="*/ 911066 w 942498"/>
                  <a:gd name="connsiteY26" fmla="*/ 567690 h 586263"/>
                  <a:gd name="connsiteX27" fmla="*/ 942499 w 942498"/>
                  <a:gd name="connsiteY27" fmla="*/ 492443 h 586263"/>
                  <a:gd name="connsiteX28" fmla="*/ 911066 w 942498"/>
                  <a:gd name="connsiteY28" fmla="*/ 417195 h 586263"/>
                  <a:gd name="connsiteX29" fmla="*/ 894874 w 942498"/>
                  <a:gd name="connsiteY29" fmla="*/ 403384 h 586263"/>
                  <a:gd name="connsiteX30" fmla="*/ 906304 w 942498"/>
                  <a:gd name="connsiteY30" fmla="*/ 393859 h 586263"/>
                  <a:gd name="connsiteX31" fmla="*/ 937736 w 942498"/>
                  <a:gd name="connsiteY31" fmla="*/ 318611 h 586263"/>
                  <a:gd name="connsiteX32" fmla="*/ 906304 w 942498"/>
                  <a:gd name="connsiteY32" fmla="*/ 243364 h 586263"/>
                  <a:gd name="connsiteX33" fmla="*/ 831056 w 942498"/>
                  <a:gd name="connsiteY33" fmla="*/ 211931 h 586263"/>
                  <a:gd name="connsiteX34" fmla="*/ 811054 w 942498"/>
                  <a:gd name="connsiteY34" fmla="*/ 213360 h 586263"/>
                  <a:gd name="connsiteX35" fmla="*/ 818674 w 942498"/>
                  <a:gd name="connsiteY35" fmla="*/ 173355 h 58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42498" h="586263">
                    <a:moveTo>
                      <a:pt x="818674" y="173355"/>
                    </a:moveTo>
                    <a:cubicBezTo>
                      <a:pt x="818674" y="143828"/>
                      <a:pt x="808196" y="118745"/>
                      <a:pt x="787241" y="98108"/>
                    </a:cubicBezTo>
                    <a:cubicBezTo>
                      <a:pt x="766286" y="77153"/>
                      <a:pt x="741204" y="66675"/>
                      <a:pt x="711994" y="66675"/>
                    </a:cubicBezTo>
                    <a:cubicBezTo>
                      <a:pt x="689343" y="66675"/>
                      <a:pt x="669182" y="72866"/>
                      <a:pt x="651510" y="85249"/>
                    </a:cubicBezTo>
                    <a:cubicBezTo>
                      <a:pt x="647594" y="64901"/>
                      <a:pt x="637752" y="46963"/>
                      <a:pt x="621983" y="31433"/>
                    </a:cubicBezTo>
                    <a:cubicBezTo>
                      <a:pt x="601028" y="10478"/>
                      <a:pt x="575945" y="0"/>
                      <a:pt x="546735" y="0"/>
                    </a:cubicBezTo>
                    <a:cubicBezTo>
                      <a:pt x="517525" y="0"/>
                      <a:pt x="492443" y="10478"/>
                      <a:pt x="471488" y="31433"/>
                    </a:cubicBezTo>
                    <a:cubicBezTo>
                      <a:pt x="466434" y="36411"/>
                      <a:pt x="461988" y="41650"/>
                      <a:pt x="458153" y="47149"/>
                    </a:cubicBezTo>
                    <a:cubicBezTo>
                      <a:pt x="455393" y="43705"/>
                      <a:pt x="452377" y="40371"/>
                      <a:pt x="449104" y="37148"/>
                    </a:cubicBezTo>
                    <a:cubicBezTo>
                      <a:pt x="428149" y="16193"/>
                      <a:pt x="403067" y="5715"/>
                      <a:pt x="373856" y="5715"/>
                    </a:cubicBezTo>
                    <a:cubicBezTo>
                      <a:pt x="344646" y="5715"/>
                      <a:pt x="319564" y="16193"/>
                      <a:pt x="298609" y="37148"/>
                    </a:cubicBezTo>
                    <a:cubicBezTo>
                      <a:pt x="282043" y="53463"/>
                      <a:pt x="272042" y="72513"/>
                      <a:pt x="268605" y="94298"/>
                    </a:cubicBezTo>
                    <a:cubicBezTo>
                      <a:pt x="253659" y="86360"/>
                      <a:pt x="237149" y="82391"/>
                      <a:pt x="219075" y="82391"/>
                    </a:cubicBezTo>
                    <a:cubicBezTo>
                      <a:pt x="189865" y="82391"/>
                      <a:pt x="164783" y="92869"/>
                      <a:pt x="143828" y="113824"/>
                    </a:cubicBezTo>
                    <a:cubicBezTo>
                      <a:pt x="122873" y="134462"/>
                      <a:pt x="112395" y="159544"/>
                      <a:pt x="112395" y="189071"/>
                    </a:cubicBezTo>
                    <a:cubicBezTo>
                      <a:pt x="112395" y="202245"/>
                      <a:pt x="114459" y="214469"/>
                      <a:pt x="118586" y="225743"/>
                    </a:cubicBezTo>
                    <a:cubicBezTo>
                      <a:pt x="93262" y="227889"/>
                      <a:pt x="71196" y="238367"/>
                      <a:pt x="52388" y="257175"/>
                    </a:cubicBezTo>
                    <a:cubicBezTo>
                      <a:pt x="31433" y="277813"/>
                      <a:pt x="20955" y="302895"/>
                      <a:pt x="20955" y="332423"/>
                    </a:cubicBezTo>
                    <a:cubicBezTo>
                      <a:pt x="20955" y="358816"/>
                      <a:pt x="29528" y="381834"/>
                      <a:pt x="46673" y="401479"/>
                    </a:cubicBezTo>
                    <a:cubicBezTo>
                      <a:pt x="41354" y="405210"/>
                      <a:pt x="36274" y="409496"/>
                      <a:pt x="31433" y="414338"/>
                    </a:cubicBezTo>
                    <a:cubicBezTo>
                      <a:pt x="10478" y="434975"/>
                      <a:pt x="0" y="460058"/>
                      <a:pt x="0" y="489585"/>
                    </a:cubicBezTo>
                    <a:cubicBezTo>
                      <a:pt x="0" y="518795"/>
                      <a:pt x="10478" y="543878"/>
                      <a:pt x="31433" y="564833"/>
                    </a:cubicBezTo>
                    <a:cubicBezTo>
                      <a:pt x="40765" y="574024"/>
                      <a:pt x="50925" y="581168"/>
                      <a:pt x="61913" y="586264"/>
                    </a:cubicBezTo>
                    <a:lnTo>
                      <a:pt x="151448" y="586264"/>
                    </a:lnTo>
                    <a:lnTo>
                      <a:pt x="785336" y="586264"/>
                    </a:lnTo>
                    <a:lnTo>
                      <a:pt x="886301" y="586264"/>
                    </a:lnTo>
                    <a:cubicBezTo>
                      <a:pt x="895108" y="581468"/>
                      <a:pt x="903363" y="575277"/>
                      <a:pt x="911066" y="567690"/>
                    </a:cubicBezTo>
                    <a:cubicBezTo>
                      <a:pt x="932021" y="546735"/>
                      <a:pt x="942499" y="521653"/>
                      <a:pt x="942499" y="492443"/>
                    </a:cubicBezTo>
                    <a:cubicBezTo>
                      <a:pt x="942499" y="462915"/>
                      <a:pt x="932021" y="437833"/>
                      <a:pt x="911066" y="417195"/>
                    </a:cubicBezTo>
                    <a:cubicBezTo>
                      <a:pt x="905946" y="412074"/>
                      <a:pt x="900548" y="407470"/>
                      <a:pt x="894874" y="403384"/>
                    </a:cubicBezTo>
                    <a:cubicBezTo>
                      <a:pt x="898839" y="400633"/>
                      <a:pt x="902649" y="397458"/>
                      <a:pt x="906304" y="393859"/>
                    </a:cubicBezTo>
                    <a:cubicBezTo>
                      <a:pt x="927259" y="372904"/>
                      <a:pt x="937736" y="347822"/>
                      <a:pt x="937736" y="318611"/>
                    </a:cubicBezTo>
                    <a:cubicBezTo>
                      <a:pt x="937736" y="289084"/>
                      <a:pt x="927259" y="264002"/>
                      <a:pt x="906304" y="243364"/>
                    </a:cubicBezTo>
                    <a:cubicBezTo>
                      <a:pt x="885349" y="222409"/>
                      <a:pt x="860267" y="211931"/>
                      <a:pt x="831056" y="211931"/>
                    </a:cubicBezTo>
                    <a:cubicBezTo>
                      <a:pt x="824129" y="211931"/>
                      <a:pt x="817461" y="212408"/>
                      <a:pt x="811054" y="213360"/>
                    </a:cubicBezTo>
                    <a:cubicBezTo>
                      <a:pt x="816133" y="201150"/>
                      <a:pt x="818674" y="187815"/>
                      <a:pt x="818674" y="173355"/>
                    </a:cubicBezTo>
                    <a:close/>
                  </a:path>
                </a:pathLst>
              </a:custGeom>
              <a:grpFill/>
              <a:ln w="9525" cap="flat">
                <a:solidFill>
                  <a:srgbClr val="FBBC19"/>
                </a:solidFill>
                <a:prstDash val="solid"/>
                <a:miter/>
              </a:ln>
            </p:spPr>
            <p:txBody>
              <a:bodyPr rtlCol="0" anchor="ctr"/>
              <a:lstStyle/>
              <a:p>
                <a:endParaRPr lang="sv-SE"/>
              </a:p>
            </p:txBody>
          </p:sp>
        </p:grpSp>
        <p:sp>
          <p:nvSpPr>
            <p:cNvPr id="21" name="Freeform: Shape 101">
              <a:extLst>
                <a:ext uri="{FF2B5EF4-FFF2-40B4-BE49-F238E27FC236}">
                  <a16:creationId xmlns:a16="http://schemas.microsoft.com/office/drawing/2014/main" id="{4A410B79-BEAA-4007-A6D1-B15EC012288C}"/>
                </a:ext>
              </a:extLst>
            </p:cNvPr>
            <p:cNvSpPr/>
            <p:nvPr/>
          </p:nvSpPr>
          <p:spPr>
            <a:xfrm rot="1779793">
              <a:off x="10377490" y="3927199"/>
              <a:ext cx="154326" cy="143221"/>
            </a:xfrm>
            <a:custGeom>
              <a:avLst/>
              <a:gdLst>
                <a:gd name="connsiteX0" fmla="*/ 0 w 407831"/>
                <a:gd name="connsiteY0" fmla="*/ 313386 h 313386"/>
                <a:gd name="connsiteX1" fmla="*/ 339144 w 407831"/>
                <a:gd name="connsiteY1" fmla="*/ 227527 h 313386"/>
                <a:gd name="connsiteX2" fmla="*/ 407831 w 407831"/>
                <a:gd name="connsiteY2" fmla="*/ 0 h 313386"/>
              </a:gdLst>
              <a:ahLst/>
              <a:cxnLst>
                <a:cxn ang="0">
                  <a:pos x="connsiteX0" y="connsiteY0"/>
                </a:cxn>
                <a:cxn ang="0">
                  <a:pos x="connsiteX1" y="connsiteY1"/>
                </a:cxn>
                <a:cxn ang="0">
                  <a:pos x="connsiteX2" y="connsiteY2"/>
                </a:cxn>
              </a:cxnLst>
              <a:rect l="l" t="t" r="r" b="b"/>
              <a:pathLst>
                <a:path w="407831" h="313386">
                  <a:moveTo>
                    <a:pt x="0" y="313386"/>
                  </a:moveTo>
                  <a:cubicBezTo>
                    <a:pt x="135586" y="296572"/>
                    <a:pt x="271172" y="279758"/>
                    <a:pt x="339144" y="227527"/>
                  </a:cubicBezTo>
                  <a:cubicBezTo>
                    <a:pt x="407116" y="175296"/>
                    <a:pt x="407473" y="87648"/>
                    <a:pt x="407831" y="0"/>
                  </a:cubicBezTo>
                </a:path>
              </a:pathLst>
            </a:custGeom>
            <a:grpFill/>
            <a:ln w="25400">
              <a:solidFill>
                <a:srgbClr val="FBBC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4" name="Group 80">
            <a:extLst>
              <a:ext uri="{FF2B5EF4-FFF2-40B4-BE49-F238E27FC236}">
                <a16:creationId xmlns:a16="http://schemas.microsoft.com/office/drawing/2014/main" id="{3E486051-CB4F-4105-9570-782659EABCBA}"/>
              </a:ext>
              <a:ext uri="{C183D7F6-B498-43B3-948B-1728B52AA6E4}">
                <adec:decorative xmlns:adec="http://schemas.microsoft.com/office/drawing/2017/decorative" val="1"/>
              </a:ext>
            </a:extLst>
          </p:cNvPr>
          <p:cNvGrpSpPr/>
          <p:nvPr/>
        </p:nvGrpSpPr>
        <p:grpSpPr>
          <a:xfrm>
            <a:off x="8472095" y="3142388"/>
            <a:ext cx="857250" cy="785433"/>
            <a:chOff x="5881272" y="1845886"/>
            <a:chExt cx="857250" cy="785433"/>
          </a:xfrm>
          <a:solidFill>
            <a:srgbClr val="B5E4FB"/>
          </a:solidFill>
        </p:grpSpPr>
        <p:sp>
          <p:nvSpPr>
            <p:cNvPr id="25" name="Freeform: Shape 57">
              <a:extLst>
                <a:ext uri="{FF2B5EF4-FFF2-40B4-BE49-F238E27FC236}">
                  <a16:creationId xmlns:a16="http://schemas.microsoft.com/office/drawing/2014/main" id="{FD5DDE87-F302-4470-9EE7-F0A9920FE859}"/>
                </a:ext>
              </a:extLst>
            </p:cNvPr>
            <p:cNvSpPr/>
            <p:nvPr/>
          </p:nvSpPr>
          <p:spPr>
            <a:xfrm>
              <a:off x="5881272" y="1845886"/>
              <a:ext cx="857250" cy="639127"/>
            </a:xfrm>
            <a:custGeom>
              <a:avLst/>
              <a:gdLst>
                <a:gd name="connsiteX0" fmla="*/ 843439 w 857250"/>
                <a:gd name="connsiteY0" fmla="*/ 540068 h 639127"/>
                <a:gd name="connsiteX1" fmla="*/ 857250 w 857250"/>
                <a:gd name="connsiteY1" fmla="*/ 428625 h 639127"/>
                <a:gd name="connsiteX2" fmla="*/ 731044 w 857250"/>
                <a:gd name="connsiteY2" fmla="*/ 125254 h 639127"/>
                <a:gd name="connsiteX3" fmla="*/ 428625 w 857250"/>
                <a:gd name="connsiteY3" fmla="*/ 0 h 639127"/>
                <a:gd name="connsiteX4" fmla="*/ 125254 w 857250"/>
                <a:gd name="connsiteY4" fmla="*/ 125254 h 639127"/>
                <a:gd name="connsiteX5" fmla="*/ 0 w 857250"/>
                <a:gd name="connsiteY5" fmla="*/ 428625 h 639127"/>
                <a:gd name="connsiteX6" fmla="*/ 0 w 857250"/>
                <a:gd name="connsiteY6" fmla="*/ 435769 h 639127"/>
                <a:gd name="connsiteX7" fmla="*/ 476 w 857250"/>
                <a:gd name="connsiteY7" fmla="*/ 450056 h 639127"/>
                <a:gd name="connsiteX8" fmla="*/ 476 w 857250"/>
                <a:gd name="connsiteY8" fmla="*/ 540068 h 639127"/>
                <a:gd name="connsiteX9" fmla="*/ 747713 w 857250"/>
                <a:gd name="connsiteY9" fmla="*/ 540068 h 639127"/>
                <a:gd name="connsiteX10" fmla="*/ 817721 w 857250"/>
                <a:gd name="connsiteY10" fmla="*/ 610076 h 639127"/>
                <a:gd name="connsiteX11" fmla="*/ 843439 w 857250"/>
                <a:gd name="connsiteY11" fmla="*/ 540068 h 639127"/>
                <a:gd name="connsiteX12" fmla="*/ 718185 w 857250"/>
                <a:gd name="connsiteY12" fmla="*/ 380048 h 639127"/>
                <a:gd name="connsiteX13" fmla="*/ 710565 w 857250"/>
                <a:gd name="connsiteY13" fmla="*/ 398145 h 639127"/>
                <a:gd name="connsiteX14" fmla="*/ 692468 w 857250"/>
                <a:gd name="connsiteY14" fmla="*/ 405765 h 639127"/>
                <a:gd name="connsiteX15" fmla="*/ 674370 w 857250"/>
                <a:gd name="connsiteY15" fmla="*/ 398145 h 639127"/>
                <a:gd name="connsiteX16" fmla="*/ 666750 w 857250"/>
                <a:gd name="connsiteY16" fmla="*/ 380048 h 639127"/>
                <a:gd name="connsiteX17" fmla="*/ 674370 w 857250"/>
                <a:gd name="connsiteY17" fmla="*/ 361950 h 639127"/>
                <a:gd name="connsiteX18" fmla="*/ 692468 w 857250"/>
                <a:gd name="connsiteY18" fmla="*/ 354330 h 639127"/>
                <a:gd name="connsiteX19" fmla="*/ 710565 w 857250"/>
                <a:gd name="connsiteY19" fmla="*/ 361950 h 639127"/>
                <a:gd name="connsiteX20" fmla="*/ 718185 w 857250"/>
                <a:gd name="connsiteY20" fmla="*/ 380048 h 639127"/>
                <a:gd name="connsiteX21" fmla="*/ 513874 w 857250"/>
                <a:gd name="connsiteY21" fmla="*/ 639128 h 639127"/>
                <a:gd name="connsiteX22" fmla="*/ 531971 w 857250"/>
                <a:gd name="connsiteY22" fmla="*/ 631508 h 639127"/>
                <a:gd name="connsiteX23" fmla="*/ 539591 w 857250"/>
                <a:gd name="connsiteY23" fmla="*/ 613410 h 639127"/>
                <a:gd name="connsiteX24" fmla="*/ 531971 w 857250"/>
                <a:gd name="connsiteY24" fmla="*/ 595313 h 639127"/>
                <a:gd name="connsiteX25" fmla="*/ 513874 w 857250"/>
                <a:gd name="connsiteY25" fmla="*/ 587693 h 639127"/>
                <a:gd name="connsiteX26" fmla="*/ 495776 w 857250"/>
                <a:gd name="connsiteY26" fmla="*/ 595313 h 639127"/>
                <a:gd name="connsiteX27" fmla="*/ 488156 w 857250"/>
                <a:gd name="connsiteY27" fmla="*/ 613410 h 639127"/>
                <a:gd name="connsiteX28" fmla="*/ 495776 w 857250"/>
                <a:gd name="connsiteY28" fmla="*/ 631508 h 639127"/>
                <a:gd name="connsiteX29" fmla="*/ 513874 w 857250"/>
                <a:gd name="connsiteY29" fmla="*/ 639128 h 639127"/>
                <a:gd name="connsiteX30" fmla="*/ 164783 w 857250"/>
                <a:gd name="connsiteY30" fmla="*/ 595313 h 639127"/>
                <a:gd name="connsiteX31" fmla="*/ 157163 w 857250"/>
                <a:gd name="connsiteY31" fmla="*/ 613410 h 639127"/>
                <a:gd name="connsiteX32" fmla="*/ 164783 w 857250"/>
                <a:gd name="connsiteY32" fmla="*/ 631508 h 639127"/>
                <a:gd name="connsiteX33" fmla="*/ 182880 w 857250"/>
                <a:gd name="connsiteY33" fmla="*/ 639128 h 639127"/>
                <a:gd name="connsiteX34" fmla="*/ 200978 w 857250"/>
                <a:gd name="connsiteY34" fmla="*/ 631508 h 639127"/>
                <a:gd name="connsiteX35" fmla="*/ 208598 w 857250"/>
                <a:gd name="connsiteY35" fmla="*/ 613410 h 639127"/>
                <a:gd name="connsiteX36" fmla="*/ 200978 w 857250"/>
                <a:gd name="connsiteY36" fmla="*/ 595313 h 639127"/>
                <a:gd name="connsiteX37" fmla="*/ 182880 w 857250"/>
                <a:gd name="connsiteY37" fmla="*/ 587693 h 639127"/>
                <a:gd name="connsiteX38" fmla="*/ 164783 w 857250"/>
                <a:gd name="connsiteY38" fmla="*/ 595313 h 63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7250" h="639127">
                  <a:moveTo>
                    <a:pt x="843439" y="540068"/>
                  </a:moveTo>
                  <a:cubicBezTo>
                    <a:pt x="852647" y="504793"/>
                    <a:pt x="857250" y="467645"/>
                    <a:pt x="857250" y="428625"/>
                  </a:cubicBezTo>
                  <a:cubicBezTo>
                    <a:pt x="857250" y="310198"/>
                    <a:pt x="815181" y="209074"/>
                    <a:pt x="731044" y="125254"/>
                  </a:cubicBezTo>
                  <a:cubicBezTo>
                    <a:pt x="647541" y="41751"/>
                    <a:pt x="546735" y="0"/>
                    <a:pt x="428625" y="0"/>
                  </a:cubicBezTo>
                  <a:cubicBezTo>
                    <a:pt x="310198" y="0"/>
                    <a:pt x="209074" y="41751"/>
                    <a:pt x="125254" y="125254"/>
                  </a:cubicBezTo>
                  <a:cubicBezTo>
                    <a:pt x="41751" y="209074"/>
                    <a:pt x="0" y="310198"/>
                    <a:pt x="0" y="428625"/>
                  </a:cubicBezTo>
                  <a:cubicBezTo>
                    <a:pt x="0" y="431018"/>
                    <a:pt x="0" y="433399"/>
                    <a:pt x="0" y="435769"/>
                  </a:cubicBezTo>
                  <a:cubicBezTo>
                    <a:pt x="104" y="440655"/>
                    <a:pt x="263" y="445418"/>
                    <a:pt x="476" y="450056"/>
                  </a:cubicBezTo>
                  <a:lnTo>
                    <a:pt x="476" y="540068"/>
                  </a:lnTo>
                  <a:lnTo>
                    <a:pt x="747713" y="540068"/>
                  </a:lnTo>
                  <a:cubicBezTo>
                    <a:pt x="795366" y="545305"/>
                    <a:pt x="818702" y="568642"/>
                    <a:pt x="817721" y="610076"/>
                  </a:cubicBezTo>
                  <a:cubicBezTo>
                    <a:pt x="828549" y="587704"/>
                    <a:pt x="837122" y="564368"/>
                    <a:pt x="843439" y="540068"/>
                  </a:cubicBezTo>
                  <a:moveTo>
                    <a:pt x="718185" y="380048"/>
                  </a:moveTo>
                  <a:cubicBezTo>
                    <a:pt x="718185" y="387032"/>
                    <a:pt x="715645" y="393065"/>
                    <a:pt x="710565" y="398145"/>
                  </a:cubicBezTo>
                  <a:cubicBezTo>
                    <a:pt x="705485" y="403225"/>
                    <a:pt x="699452" y="405765"/>
                    <a:pt x="692468" y="405765"/>
                  </a:cubicBezTo>
                  <a:cubicBezTo>
                    <a:pt x="685483" y="405765"/>
                    <a:pt x="679450" y="403225"/>
                    <a:pt x="674370" y="398145"/>
                  </a:cubicBezTo>
                  <a:cubicBezTo>
                    <a:pt x="669290" y="393065"/>
                    <a:pt x="666750" y="387032"/>
                    <a:pt x="666750" y="380048"/>
                  </a:cubicBezTo>
                  <a:cubicBezTo>
                    <a:pt x="666750" y="373063"/>
                    <a:pt x="669290" y="367030"/>
                    <a:pt x="674370" y="361950"/>
                  </a:cubicBezTo>
                  <a:cubicBezTo>
                    <a:pt x="679450" y="356870"/>
                    <a:pt x="685483" y="354330"/>
                    <a:pt x="692468" y="354330"/>
                  </a:cubicBezTo>
                  <a:cubicBezTo>
                    <a:pt x="699452" y="354330"/>
                    <a:pt x="705485" y="356870"/>
                    <a:pt x="710565" y="361950"/>
                  </a:cubicBezTo>
                  <a:cubicBezTo>
                    <a:pt x="715645" y="367030"/>
                    <a:pt x="718185" y="373063"/>
                    <a:pt x="718185" y="380048"/>
                  </a:cubicBezTo>
                  <a:moveTo>
                    <a:pt x="513874" y="639128"/>
                  </a:moveTo>
                  <a:cubicBezTo>
                    <a:pt x="520858" y="639128"/>
                    <a:pt x="526892" y="636587"/>
                    <a:pt x="531971" y="631508"/>
                  </a:cubicBezTo>
                  <a:cubicBezTo>
                    <a:pt x="537051" y="626428"/>
                    <a:pt x="539591" y="620395"/>
                    <a:pt x="539591" y="613410"/>
                  </a:cubicBezTo>
                  <a:cubicBezTo>
                    <a:pt x="539591" y="606425"/>
                    <a:pt x="537051" y="600392"/>
                    <a:pt x="531971" y="595313"/>
                  </a:cubicBezTo>
                  <a:cubicBezTo>
                    <a:pt x="526892" y="590233"/>
                    <a:pt x="520858" y="587693"/>
                    <a:pt x="513874" y="587693"/>
                  </a:cubicBezTo>
                  <a:cubicBezTo>
                    <a:pt x="506889" y="587693"/>
                    <a:pt x="500856" y="590233"/>
                    <a:pt x="495776" y="595313"/>
                  </a:cubicBezTo>
                  <a:cubicBezTo>
                    <a:pt x="490697" y="600392"/>
                    <a:pt x="488156" y="606425"/>
                    <a:pt x="488156" y="613410"/>
                  </a:cubicBezTo>
                  <a:cubicBezTo>
                    <a:pt x="488156" y="620395"/>
                    <a:pt x="490697" y="626428"/>
                    <a:pt x="495776" y="631508"/>
                  </a:cubicBezTo>
                  <a:cubicBezTo>
                    <a:pt x="500856" y="636587"/>
                    <a:pt x="506889" y="639128"/>
                    <a:pt x="513874" y="639128"/>
                  </a:cubicBezTo>
                  <a:moveTo>
                    <a:pt x="164783" y="595313"/>
                  </a:moveTo>
                  <a:cubicBezTo>
                    <a:pt x="159703" y="600392"/>
                    <a:pt x="157163" y="606425"/>
                    <a:pt x="157163" y="613410"/>
                  </a:cubicBezTo>
                  <a:cubicBezTo>
                    <a:pt x="157163" y="620395"/>
                    <a:pt x="159703" y="626428"/>
                    <a:pt x="164783" y="631508"/>
                  </a:cubicBezTo>
                  <a:cubicBezTo>
                    <a:pt x="169862" y="636587"/>
                    <a:pt x="175895" y="639128"/>
                    <a:pt x="182880" y="639128"/>
                  </a:cubicBezTo>
                  <a:cubicBezTo>
                    <a:pt x="189865" y="639128"/>
                    <a:pt x="195898" y="636587"/>
                    <a:pt x="200978" y="631508"/>
                  </a:cubicBezTo>
                  <a:cubicBezTo>
                    <a:pt x="206057" y="626428"/>
                    <a:pt x="208598" y="620395"/>
                    <a:pt x="208598" y="613410"/>
                  </a:cubicBezTo>
                  <a:cubicBezTo>
                    <a:pt x="208598" y="606425"/>
                    <a:pt x="206057" y="600392"/>
                    <a:pt x="200978" y="595313"/>
                  </a:cubicBezTo>
                  <a:cubicBezTo>
                    <a:pt x="195898" y="590233"/>
                    <a:pt x="189865" y="587693"/>
                    <a:pt x="182880" y="587693"/>
                  </a:cubicBezTo>
                  <a:cubicBezTo>
                    <a:pt x="175895" y="587693"/>
                    <a:pt x="169862" y="590233"/>
                    <a:pt x="164783" y="595313"/>
                  </a:cubicBezTo>
                  <a:close/>
                </a:path>
              </a:pathLst>
            </a:custGeom>
            <a:grpFill/>
            <a:ln w="9525" cap="flat">
              <a:solidFill>
                <a:srgbClr val="B5E4FB"/>
              </a:solidFill>
              <a:prstDash val="solid"/>
              <a:miter/>
            </a:ln>
          </p:spPr>
          <p:txBody>
            <a:bodyPr rtlCol="0" anchor="ctr"/>
            <a:lstStyle/>
            <a:p>
              <a:endParaRPr lang="sv-SE"/>
            </a:p>
          </p:txBody>
        </p:sp>
        <p:sp>
          <p:nvSpPr>
            <p:cNvPr id="26" name="Freeform: Shape 73">
              <a:extLst>
                <a:ext uri="{FF2B5EF4-FFF2-40B4-BE49-F238E27FC236}">
                  <a16:creationId xmlns:a16="http://schemas.microsoft.com/office/drawing/2014/main" id="{CD309569-62FA-42CB-BA60-FD76316ADE2C}"/>
                </a:ext>
              </a:extLst>
            </p:cNvPr>
            <p:cNvSpPr/>
            <p:nvPr/>
          </p:nvSpPr>
          <p:spPr>
            <a:xfrm rot="1779793">
              <a:off x="6211424" y="2488098"/>
              <a:ext cx="154326" cy="143221"/>
            </a:xfrm>
            <a:custGeom>
              <a:avLst/>
              <a:gdLst>
                <a:gd name="connsiteX0" fmla="*/ 0 w 407831"/>
                <a:gd name="connsiteY0" fmla="*/ 313386 h 313386"/>
                <a:gd name="connsiteX1" fmla="*/ 339144 w 407831"/>
                <a:gd name="connsiteY1" fmla="*/ 227527 h 313386"/>
                <a:gd name="connsiteX2" fmla="*/ 407831 w 407831"/>
                <a:gd name="connsiteY2" fmla="*/ 0 h 313386"/>
              </a:gdLst>
              <a:ahLst/>
              <a:cxnLst>
                <a:cxn ang="0">
                  <a:pos x="connsiteX0" y="connsiteY0"/>
                </a:cxn>
                <a:cxn ang="0">
                  <a:pos x="connsiteX1" y="connsiteY1"/>
                </a:cxn>
                <a:cxn ang="0">
                  <a:pos x="connsiteX2" y="connsiteY2"/>
                </a:cxn>
              </a:cxnLst>
              <a:rect l="l" t="t" r="r" b="b"/>
              <a:pathLst>
                <a:path w="407831" h="313386">
                  <a:moveTo>
                    <a:pt x="0" y="313386"/>
                  </a:moveTo>
                  <a:cubicBezTo>
                    <a:pt x="135586" y="296572"/>
                    <a:pt x="271172" y="279758"/>
                    <a:pt x="339144" y="227527"/>
                  </a:cubicBezTo>
                  <a:cubicBezTo>
                    <a:pt x="407116" y="175296"/>
                    <a:pt x="407473" y="87648"/>
                    <a:pt x="407831" y="0"/>
                  </a:cubicBezTo>
                </a:path>
              </a:pathLst>
            </a:custGeom>
            <a:grpFill/>
            <a:ln w="25400">
              <a:solidFill>
                <a:srgbClr val="B5E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oup 82">
            <a:extLst>
              <a:ext uri="{FF2B5EF4-FFF2-40B4-BE49-F238E27FC236}">
                <a16:creationId xmlns:a16="http://schemas.microsoft.com/office/drawing/2014/main" id="{785FC164-340D-40D5-B187-7F23FB6C847E}"/>
              </a:ext>
              <a:ext uri="{C183D7F6-B498-43B3-948B-1728B52AA6E4}">
                <adec:decorative xmlns:adec="http://schemas.microsoft.com/office/drawing/2017/decorative" val="1"/>
              </a:ext>
            </a:extLst>
          </p:cNvPr>
          <p:cNvGrpSpPr/>
          <p:nvPr/>
        </p:nvGrpSpPr>
        <p:grpSpPr>
          <a:xfrm>
            <a:off x="9779619" y="3739234"/>
            <a:ext cx="876300" cy="794503"/>
            <a:chOff x="2341564" y="1768264"/>
            <a:chExt cx="876300" cy="794503"/>
          </a:xfrm>
          <a:solidFill>
            <a:srgbClr val="B5E4FB"/>
          </a:solidFill>
        </p:grpSpPr>
        <p:sp>
          <p:nvSpPr>
            <p:cNvPr id="28" name="Freeform: Shape 68">
              <a:extLst>
                <a:ext uri="{FF2B5EF4-FFF2-40B4-BE49-F238E27FC236}">
                  <a16:creationId xmlns:a16="http://schemas.microsoft.com/office/drawing/2014/main" id="{E73119A1-812B-4EB7-9307-3BE6321FC763}"/>
                </a:ext>
              </a:extLst>
            </p:cNvPr>
            <p:cNvSpPr/>
            <p:nvPr/>
          </p:nvSpPr>
          <p:spPr>
            <a:xfrm>
              <a:off x="2341564" y="1768264"/>
              <a:ext cx="876300" cy="638651"/>
            </a:xfrm>
            <a:custGeom>
              <a:avLst/>
              <a:gdLst>
                <a:gd name="connsiteX0" fmla="*/ 856298 w 876300"/>
                <a:gd name="connsiteY0" fmla="*/ 402907 h 638651"/>
                <a:gd name="connsiteX1" fmla="*/ 805815 w 876300"/>
                <a:gd name="connsiteY1" fmla="*/ 227648 h 638651"/>
                <a:gd name="connsiteX2" fmla="*/ 876300 w 876300"/>
                <a:gd name="connsiteY2" fmla="*/ 0 h 638651"/>
                <a:gd name="connsiteX3" fmla="*/ 450056 w 876300"/>
                <a:gd name="connsiteY3" fmla="*/ 0 h 638651"/>
                <a:gd name="connsiteX4" fmla="*/ 406718 w 876300"/>
                <a:gd name="connsiteY4" fmla="*/ 0 h 638651"/>
                <a:gd name="connsiteX5" fmla="*/ 396716 w 876300"/>
                <a:gd name="connsiteY5" fmla="*/ 476 h 638651"/>
                <a:gd name="connsiteX6" fmla="*/ 125254 w 876300"/>
                <a:gd name="connsiteY6" fmla="*/ 124777 h 638651"/>
                <a:gd name="connsiteX7" fmla="*/ 0 w 876300"/>
                <a:gd name="connsiteY7" fmla="*/ 428149 h 638651"/>
                <a:gd name="connsiteX8" fmla="*/ 13335 w 876300"/>
                <a:gd name="connsiteY8" fmla="*/ 539591 h 638651"/>
                <a:gd name="connsiteX9" fmla="*/ 230981 w 876300"/>
                <a:gd name="connsiteY9" fmla="*/ 539591 h 638651"/>
                <a:gd name="connsiteX10" fmla="*/ 442913 w 876300"/>
                <a:gd name="connsiteY10" fmla="*/ 539591 h 638651"/>
                <a:gd name="connsiteX11" fmla="*/ 478631 w 876300"/>
                <a:gd name="connsiteY11" fmla="*/ 539591 h 638651"/>
                <a:gd name="connsiteX12" fmla="*/ 843439 w 876300"/>
                <a:gd name="connsiteY12" fmla="*/ 539591 h 638651"/>
                <a:gd name="connsiteX13" fmla="*/ 857250 w 876300"/>
                <a:gd name="connsiteY13" fmla="*/ 428149 h 638651"/>
                <a:gd name="connsiteX14" fmla="*/ 856298 w 876300"/>
                <a:gd name="connsiteY14" fmla="*/ 402907 h 638651"/>
                <a:gd name="connsiteX15" fmla="*/ 531971 w 876300"/>
                <a:gd name="connsiteY15" fmla="*/ 631031 h 638651"/>
                <a:gd name="connsiteX16" fmla="*/ 539591 w 876300"/>
                <a:gd name="connsiteY16" fmla="*/ 612934 h 638651"/>
                <a:gd name="connsiteX17" fmla="*/ 531971 w 876300"/>
                <a:gd name="connsiteY17" fmla="*/ 594836 h 638651"/>
                <a:gd name="connsiteX18" fmla="*/ 513874 w 876300"/>
                <a:gd name="connsiteY18" fmla="*/ 587216 h 638651"/>
                <a:gd name="connsiteX19" fmla="*/ 495776 w 876300"/>
                <a:gd name="connsiteY19" fmla="*/ 594836 h 638651"/>
                <a:gd name="connsiteX20" fmla="*/ 488156 w 876300"/>
                <a:gd name="connsiteY20" fmla="*/ 612934 h 638651"/>
                <a:gd name="connsiteX21" fmla="*/ 495776 w 876300"/>
                <a:gd name="connsiteY21" fmla="*/ 631031 h 638651"/>
                <a:gd name="connsiteX22" fmla="*/ 513874 w 876300"/>
                <a:gd name="connsiteY22" fmla="*/ 638651 h 638651"/>
                <a:gd name="connsiteX23" fmla="*/ 531971 w 876300"/>
                <a:gd name="connsiteY23" fmla="*/ 631031 h 638651"/>
                <a:gd name="connsiteX24" fmla="*/ 200978 w 876300"/>
                <a:gd name="connsiteY24" fmla="*/ 631031 h 638651"/>
                <a:gd name="connsiteX25" fmla="*/ 208598 w 876300"/>
                <a:gd name="connsiteY25" fmla="*/ 612934 h 638651"/>
                <a:gd name="connsiteX26" fmla="*/ 200978 w 876300"/>
                <a:gd name="connsiteY26" fmla="*/ 594836 h 638651"/>
                <a:gd name="connsiteX27" fmla="*/ 182880 w 876300"/>
                <a:gd name="connsiteY27" fmla="*/ 587216 h 638651"/>
                <a:gd name="connsiteX28" fmla="*/ 164783 w 876300"/>
                <a:gd name="connsiteY28" fmla="*/ 594836 h 638651"/>
                <a:gd name="connsiteX29" fmla="*/ 157163 w 876300"/>
                <a:gd name="connsiteY29" fmla="*/ 612934 h 638651"/>
                <a:gd name="connsiteX30" fmla="*/ 164783 w 876300"/>
                <a:gd name="connsiteY30" fmla="*/ 631031 h 638651"/>
                <a:gd name="connsiteX31" fmla="*/ 182880 w 876300"/>
                <a:gd name="connsiteY31" fmla="*/ 638651 h 638651"/>
                <a:gd name="connsiteX32" fmla="*/ 200978 w 876300"/>
                <a:gd name="connsiteY32" fmla="*/ 631031 h 63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76300" h="638651">
                  <a:moveTo>
                    <a:pt x="856298" y="402907"/>
                  </a:moveTo>
                  <a:cubicBezTo>
                    <a:pt x="850629" y="335017"/>
                    <a:pt x="833802" y="276597"/>
                    <a:pt x="805815" y="227648"/>
                  </a:cubicBezTo>
                  <a:cubicBezTo>
                    <a:pt x="755571" y="139099"/>
                    <a:pt x="779066" y="63217"/>
                    <a:pt x="876300" y="0"/>
                  </a:cubicBezTo>
                  <a:lnTo>
                    <a:pt x="450056" y="0"/>
                  </a:lnTo>
                  <a:lnTo>
                    <a:pt x="406718" y="0"/>
                  </a:lnTo>
                  <a:cubicBezTo>
                    <a:pt x="403462" y="151"/>
                    <a:pt x="400128" y="310"/>
                    <a:pt x="396716" y="476"/>
                  </a:cubicBezTo>
                  <a:cubicBezTo>
                    <a:pt x="291937" y="7436"/>
                    <a:pt x="201449" y="48870"/>
                    <a:pt x="125254" y="124777"/>
                  </a:cubicBezTo>
                  <a:cubicBezTo>
                    <a:pt x="41751" y="208598"/>
                    <a:pt x="0" y="309722"/>
                    <a:pt x="0" y="428149"/>
                  </a:cubicBezTo>
                  <a:cubicBezTo>
                    <a:pt x="0" y="467169"/>
                    <a:pt x="4445" y="504316"/>
                    <a:pt x="13335" y="539591"/>
                  </a:cubicBezTo>
                  <a:lnTo>
                    <a:pt x="230981" y="539591"/>
                  </a:lnTo>
                  <a:lnTo>
                    <a:pt x="442913" y="539591"/>
                  </a:lnTo>
                  <a:lnTo>
                    <a:pt x="478631" y="539591"/>
                  </a:lnTo>
                  <a:lnTo>
                    <a:pt x="843439" y="539591"/>
                  </a:lnTo>
                  <a:cubicBezTo>
                    <a:pt x="852647" y="504316"/>
                    <a:pt x="857250" y="467169"/>
                    <a:pt x="857250" y="428149"/>
                  </a:cubicBezTo>
                  <a:cubicBezTo>
                    <a:pt x="857250" y="419641"/>
                    <a:pt x="856933" y="411227"/>
                    <a:pt x="856298" y="402907"/>
                  </a:cubicBezTo>
                  <a:moveTo>
                    <a:pt x="531971" y="631031"/>
                  </a:moveTo>
                  <a:cubicBezTo>
                    <a:pt x="537051" y="625952"/>
                    <a:pt x="539591" y="619918"/>
                    <a:pt x="539591" y="612934"/>
                  </a:cubicBezTo>
                  <a:cubicBezTo>
                    <a:pt x="539591" y="605949"/>
                    <a:pt x="537051" y="599916"/>
                    <a:pt x="531971" y="594836"/>
                  </a:cubicBezTo>
                  <a:cubicBezTo>
                    <a:pt x="526892" y="589757"/>
                    <a:pt x="520858" y="587216"/>
                    <a:pt x="513874" y="587216"/>
                  </a:cubicBezTo>
                  <a:cubicBezTo>
                    <a:pt x="506889" y="587216"/>
                    <a:pt x="500856" y="589757"/>
                    <a:pt x="495776" y="594836"/>
                  </a:cubicBezTo>
                  <a:cubicBezTo>
                    <a:pt x="490697" y="599916"/>
                    <a:pt x="488156" y="605949"/>
                    <a:pt x="488156" y="612934"/>
                  </a:cubicBezTo>
                  <a:cubicBezTo>
                    <a:pt x="488156" y="619918"/>
                    <a:pt x="490697" y="625952"/>
                    <a:pt x="495776" y="631031"/>
                  </a:cubicBezTo>
                  <a:cubicBezTo>
                    <a:pt x="500856" y="636111"/>
                    <a:pt x="506889" y="638651"/>
                    <a:pt x="513874" y="638651"/>
                  </a:cubicBezTo>
                  <a:cubicBezTo>
                    <a:pt x="520858" y="638651"/>
                    <a:pt x="526892" y="636111"/>
                    <a:pt x="531971" y="631031"/>
                  </a:cubicBezTo>
                  <a:moveTo>
                    <a:pt x="200978" y="631031"/>
                  </a:moveTo>
                  <a:cubicBezTo>
                    <a:pt x="206057" y="625952"/>
                    <a:pt x="208598" y="619918"/>
                    <a:pt x="208598" y="612934"/>
                  </a:cubicBezTo>
                  <a:cubicBezTo>
                    <a:pt x="208598" y="605949"/>
                    <a:pt x="206057" y="599916"/>
                    <a:pt x="200978" y="594836"/>
                  </a:cubicBezTo>
                  <a:cubicBezTo>
                    <a:pt x="195898" y="589757"/>
                    <a:pt x="189865" y="587216"/>
                    <a:pt x="182880" y="587216"/>
                  </a:cubicBezTo>
                  <a:cubicBezTo>
                    <a:pt x="175895" y="587216"/>
                    <a:pt x="169862" y="589757"/>
                    <a:pt x="164783" y="594836"/>
                  </a:cubicBezTo>
                  <a:cubicBezTo>
                    <a:pt x="159703" y="599916"/>
                    <a:pt x="157163" y="605949"/>
                    <a:pt x="157163" y="612934"/>
                  </a:cubicBezTo>
                  <a:cubicBezTo>
                    <a:pt x="157163" y="619918"/>
                    <a:pt x="159703" y="625952"/>
                    <a:pt x="164783" y="631031"/>
                  </a:cubicBezTo>
                  <a:cubicBezTo>
                    <a:pt x="169862" y="636111"/>
                    <a:pt x="175895" y="638651"/>
                    <a:pt x="182880" y="638651"/>
                  </a:cubicBezTo>
                  <a:cubicBezTo>
                    <a:pt x="189865" y="638651"/>
                    <a:pt x="195898" y="636111"/>
                    <a:pt x="200978" y="631031"/>
                  </a:cubicBezTo>
                  <a:close/>
                </a:path>
              </a:pathLst>
            </a:custGeom>
            <a:grpFill/>
            <a:ln w="9525" cap="flat">
              <a:solidFill>
                <a:srgbClr val="B5E4FB"/>
              </a:solidFill>
              <a:prstDash val="solid"/>
              <a:miter/>
            </a:ln>
          </p:spPr>
          <p:txBody>
            <a:bodyPr rtlCol="0" anchor="ctr"/>
            <a:lstStyle/>
            <a:p>
              <a:endParaRPr lang="sv-SE"/>
            </a:p>
          </p:txBody>
        </p:sp>
        <p:sp>
          <p:nvSpPr>
            <p:cNvPr id="29" name="Freeform: Shape 75">
              <a:extLst>
                <a:ext uri="{FF2B5EF4-FFF2-40B4-BE49-F238E27FC236}">
                  <a16:creationId xmlns:a16="http://schemas.microsoft.com/office/drawing/2014/main" id="{5091FA1F-28D7-4FC5-8A16-4C2949EFA7F1}"/>
                </a:ext>
              </a:extLst>
            </p:cNvPr>
            <p:cNvSpPr/>
            <p:nvPr/>
          </p:nvSpPr>
          <p:spPr>
            <a:xfrm rot="1779793">
              <a:off x="2615510" y="2419546"/>
              <a:ext cx="154326" cy="143221"/>
            </a:xfrm>
            <a:custGeom>
              <a:avLst/>
              <a:gdLst>
                <a:gd name="connsiteX0" fmla="*/ 0 w 407831"/>
                <a:gd name="connsiteY0" fmla="*/ 313386 h 313386"/>
                <a:gd name="connsiteX1" fmla="*/ 339144 w 407831"/>
                <a:gd name="connsiteY1" fmla="*/ 227527 h 313386"/>
                <a:gd name="connsiteX2" fmla="*/ 407831 w 407831"/>
                <a:gd name="connsiteY2" fmla="*/ 0 h 313386"/>
              </a:gdLst>
              <a:ahLst/>
              <a:cxnLst>
                <a:cxn ang="0">
                  <a:pos x="connsiteX0" y="connsiteY0"/>
                </a:cxn>
                <a:cxn ang="0">
                  <a:pos x="connsiteX1" y="connsiteY1"/>
                </a:cxn>
                <a:cxn ang="0">
                  <a:pos x="connsiteX2" y="connsiteY2"/>
                </a:cxn>
              </a:cxnLst>
              <a:rect l="l" t="t" r="r" b="b"/>
              <a:pathLst>
                <a:path w="407831" h="313386">
                  <a:moveTo>
                    <a:pt x="0" y="313386"/>
                  </a:moveTo>
                  <a:cubicBezTo>
                    <a:pt x="135586" y="296572"/>
                    <a:pt x="271172" y="279758"/>
                    <a:pt x="339144" y="227527"/>
                  </a:cubicBezTo>
                  <a:cubicBezTo>
                    <a:pt x="407116" y="175296"/>
                    <a:pt x="407473" y="87648"/>
                    <a:pt x="407831" y="0"/>
                  </a:cubicBezTo>
                </a:path>
              </a:pathLst>
            </a:custGeom>
            <a:grpFill/>
            <a:ln w="25400">
              <a:solidFill>
                <a:srgbClr val="B5E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0" name="Group 118">
            <a:extLst>
              <a:ext uri="{FF2B5EF4-FFF2-40B4-BE49-F238E27FC236}">
                <a16:creationId xmlns:a16="http://schemas.microsoft.com/office/drawing/2014/main" id="{EE0A8206-3158-4023-A900-440E31AA2836}"/>
              </a:ext>
              <a:ext uri="{C183D7F6-B498-43B3-948B-1728B52AA6E4}">
                <adec:decorative xmlns:adec="http://schemas.microsoft.com/office/drawing/2017/decorative" val="1"/>
              </a:ext>
            </a:extLst>
          </p:cNvPr>
          <p:cNvGrpSpPr/>
          <p:nvPr/>
        </p:nvGrpSpPr>
        <p:grpSpPr>
          <a:xfrm>
            <a:off x="9366944" y="2396129"/>
            <a:ext cx="942498" cy="805912"/>
            <a:chOff x="10064368" y="3264508"/>
            <a:chExt cx="942498" cy="805912"/>
          </a:xfrm>
          <a:solidFill>
            <a:srgbClr val="B5E4FB"/>
          </a:solidFill>
        </p:grpSpPr>
        <p:grpSp>
          <p:nvGrpSpPr>
            <p:cNvPr id="31" name="Graphic 27">
              <a:extLst>
                <a:ext uri="{FF2B5EF4-FFF2-40B4-BE49-F238E27FC236}">
                  <a16:creationId xmlns:a16="http://schemas.microsoft.com/office/drawing/2014/main" id="{13A75B10-777C-4076-9369-0CA937E1672E}"/>
                </a:ext>
              </a:extLst>
            </p:cNvPr>
            <p:cNvGrpSpPr/>
            <p:nvPr/>
          </p:nvGrpSpPr>
          <p:grpSpPr>
            <a:xfrm>
              <a:off x="10064368" y="3264508"/>
              <a:ext cx="942498" cy="685324"/>
              <a:chOff x="10064368" y="3264508"/>
              <a:chExt cx="942498" cy="685324"/>
            </a:xfrm>
            <a:grpFill/>
          </p:grpSpPr>
          <p:sp>
            <p:nvSpPr>
              <p:cNvPr id="33" name="Freeform: Shape 121">
                <a:extLst>
                  <a:ext uri="{FF2B5EF4-FFF2-40B4-BE49-F238E27FC236}">
                    <a16:creationId xmlns:a16="http://schemas.microsoft.com/office/drawing/2014/main" id="{17035B17-07E2-470A-9168-495057E4DC16}"/>
                  </a:ext>
                </a:extLst>
              </p:cNvPr>
              <p:cNvSpPr/>
              <p:nvPr/>
            </p:nvSpPr>
            <p:spPr>
              <a:xfrm>
                <a:off x="10263440" y="3898397"/>
                <a:ext cx="382428" cy="51435"/>
              </a:xfrm>
              <a:custGeom>
                <a:avLst/>
                <a:gdLst>
                  <a:gd name="connsiteX0" fmla="*/ 382429 w 382428"/>
                  <a:gd name="connsiteY0" fmla="*/ 25718 h 51435"/>
                  <a:gd name="connsiteX1" fmla="*/ 374809 w 382428"/>
                  <a:gd name="connsiteY1" fmla="*/ 7620 h 51435"/>
                  <a:gd name="connsiteX2" fmla="*/ 356711 w 382428"/>
                  <a:gd name="connsiteY2" fmla="*/ 0 h 51435"/>
                  <a:gd name="connsiteX3" fmla="*/ 338614 w 382428"/>
                  <a:gd name="connsiteY3" fmla="*/ 7620 h 51435"/>
                  <a:gd name="connsiteX4" fmla="*/ 330994 w 382428"/>
                  <a:gd name="connsiteY4" fmla="*/ 25718 h 51435"/>
                  <a:gd name="connsiteX5" fmla="*/ 338614 w 382428"/>
                  <a:gd name="connsiteY5" fmla="*/ 43815 h 51435"/>
                  <a:gd name="connsiteX6" fmla="*/ 356711 w 382428"/>
                  <a:gd name="connsiteY6" fmla="*/ 51435 h 51435"/>
                  <a:gd name="connsiteX7" fmla="*/ 374809 w 382428"/>
                  <a:gd name="connsiteY7" fmla="*/ 43815 h 51435"/>
                  <a:gd name="connsiteX8" fmla="*/ 382429 w 382428"/>
                  <a:gd name="connsiteY8" fmla="*/ 25718 h 51435"/>
                  <a:gd name="connsiteX9" fmla="*/ 43815 w 382428"/>
                  <a:gd name="connsiteY9" fmla="*/ 43815 h 51435"/>
                  <a:gd name="connsiteX10" fmla="*/ 51435 w 382428"/>
                  <a:gd name="connsiteY10" fmla="*/ 25718 h 51435"/>
                  <a:gd name="connsiteX11" fmla="*/ 43815 w 382428"/>
                  <a:gd name="connsiteY11" fmla="*/ 7620 h 51435"/>
                  <a:gd name="connsiteX12" fmla="*/ 25718 w 382428"/>
                  <a:gd name="connsiteY12" fmla="*/ 0 h 51435"/>
                  <a:gd name="connsiteX13" fmla="*/ 7620 w 382428"/>
                  <a:gd name="connsiteY13" fmla="*/ 7620 h 51435"/>
                  <a:gd name="connsiteX14" fmla="*/ 0 w 382428"/>
                  <a:gd name="connsiteY14" fmla="*/ 25718 h 51435"/>
                  <a:gd name="connsiteX15" fmla="*/ 7620 w 382428"/>
                  <a:gd name="connsiteY15" fmla="*/ 43815 h 51435"/>
                  <a:gd name="connsiteX16" fmla="*/ 25718 w 382428"/>
                  <a:gd name="connsiteY16" fmla="*/ 51435 h 51435"/>
                  <a:gd name="connsiteX17" fmla="*/ 43815 w 382428"/>
                  <a:gd name="connsiteY17" fmla="*/ 43815 h 5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2428" h="51435">
                    <a:moveTo>
                      <a:pt x="382429" y="25718"/>
                    </a:moveTo>
                    <a:cubicBezTo>
                      <a:pt x="382429" y="18733"/>
                      <a:pt x="379888" y="12700"/>
                      <a:pt x="374809" y="7620"/>
                    </a:cubicBezTo>
                    <a:cubicBezTo>
                      <a:pt x="369729" y="2540"/>
                      <a:pt x="363696" y="0"/>
                      <a:pt x="356711" y="0"/>
                    </a:cubicBezTo>
                    <a:cubicBezTo>
                      <a:pt x="349727" y="0"/>
                      <a:pt x="343693" y="2540"/>
                      <a:pt x="338614" y="7620"/>
                    </a:cubicBezTo>
                    <a:cubicBezTo>
                      <a:pt x="333534" y="12700"/>
                      <a:pt x="330994" y="18733"/>
                      <a:pt x="330994" y="25718"/>
                    </a:cubicBezTo>
                    <a:cubicBezTo>
                      <a:pt x="330994" y="32702"/>
                      <a:pt x="333534" y="38735"/>
                      <a:pt x="338614" y="43815"/>
                    </a:cubicBezTo>
                    <a:cubicBezTo>
                      <a:pt x="343693" y="48895"/>
                      <a:pt x="349727" y="51435"/>
                      <a:pt x="356711" y="51435"/>
                    </a:cubicBezTo>
                    <a:cubicBezTo>
                      <a:pt x="363696" y="51435"/>
                      <a:pt x="369729" y="48895"/>
                      <a:pt x="374809" y="43815"/>
                    </a:cubicBezTo>
                    <a:cubicBezTo>
                      <a:pt x="379888" y="38735"/>
                      <a:pt x="382429" y="32702"/>
                      <a:pt x="382429" y="25718"/>
                    </a:cubicBezTo>
                    <a:moveTo>
                      <a:pt x="43815" y="43815"/>
                    </a:moveTo>
                    <a:cubicBezTo>
                      <a:pt x="48895" y="38735"/>
                      <a:pt x="51435" y="32702"/>
                      <a:pt x="51435" y="25718"/>
                    </a:cubicBezTo>
                    <a:cubicBezTo>
                      <a:pt x="51435" y="18733"/>
                      <a:pt x="48895" y="12700"/>
                      <a:pt x="43815" y="7620"/>
                    </a:cubicBezTo>
                    <a:cubicBezTo>
                      <a:pt x="38735" y="2540"/>
                      <a:pt x="32702" y="0"/>
                      <a:pt x="25718" y="0"/>
                    </a:cubicBezTo>
                    <a:cubicBezTo>
                      <a:pt x="18733" y="0"/>
                      <a:pt x="12700" y="2540"/>
                      <a:pt x="7620" y="7620"/>
                    </a:cubicBezTo>
                    <a:cubicBezTo>
                      <a:pt x="2540" y="12700"/>
                      <a:pt x="0" y="18733"/>
                      <a:pt x="0" y="25718"/>
                    </a:cubicBezTo>
                    <a:cubicBezTo>
                      <a:pt x="0" y="32702"/>
                      <a:pt x="2540" y="38735"/>
                      <a:pt x="7620" y="43815"/>
                    </a:cubicBezTo>
                    <a:cubicBezTo>
                      <a:pt x="12700" y="48895"/>
                      <a:pt x="18733" y="51435"/>
                      <a:pt x="25718" y="51435"/>
                    </a:cubicBezTo>
                    <a:cubicBezTo>
                      <a:pt x="32702" y="51435"/>
                      <a:pt x="38735" y="48895"/>
                      <a:pt x="43815" y="43815"/>
                    </a:cubicBezTo>
                    <a:close/>
                  </a:path>
                </a:pathLst>
              </a:custGeom>
              <a:grpFill/>
              <a:ln w="9525" cap="flat">
                <a:solidFill>
                  <a:srgbClr val="B5E4FB"/>
                </a:solidFill>
                <a:prstDash val="solid"/>
                <a:miter/>
              </a:ln>
            </p:spPr>
            <p:txBody>
              <a:bodyPr rtlCol="0" anchor="ctr"/>
              <a:lstStyle/>
              <a:p>
                <a:endParaRPr lang="sv-SE"/>
              </a:p>
            </p:txBody>
          </p:sp>
          <p:sp>
            <p:nvSpPr>
              <p:cNvPr id="34" name="Freeform: Shape 122">
                <a:extLst>
                  <a:ext uri="{FF2B5EF4-FFF2-40B4-BE49-F238E27FC236}">
                    <a16:creationId xmlns:a16="http://schemas.microsoft.com/office/drawing/2014/main" id="{DB3FAD6E-F70D-416C-B3BB-BC4A6AFB18A3}"/>
                  </a:ext>
                </a:extLst>
              </p:cNvPr>
              <p:cNvSpPr/>
              <p:nvPr/>
            </p:nvSpPr>
            <p:spPr>
              <a:xfrm>
                <a:off x="10064368" y="3264508"/>
                <a:ext cx="942498" cy="586263"/>
              </a:xfrm>
              <a:custGeom>
                <a:avLst/>
                <a:gdLst>
                  <a:gd name="connsiteX0" fmla="*/ 818674 w 942498"/>
                  <a:gd name="connsiteY0" fmla="*/ 173355 h 586263"/>
                  <a:gd name="connsiteX1" fmla="*/ 787241 w 942498"/>
                  <a:gd name="connsiteY1" fmla="*/ 98108 h 586263"/>
                  <a:gd name="connsiteX2" fmla="*/ 711994 w 942498"/>
                  <a:gd name="connsiteY2" fmla="*/ 66675 h 586263"/>
                  <a:gd name="connsiteX3" fmla="*/ 651510 w 942498"/>
                  <a:gd name="connsiteY3" fmla="*/ 85249 h 586263"/>
                  <a:gd name="connsiteX4" fmla="*/ 621983 w 942498"/>
                  <a:gd name="connsiteY4" fmla="*/ 31433 h 586263"/>
                  <a:gd name="connsiteX5" fmla="*/ 546735 w 942498"/>
                  <a:gd name="connsiteY5" fmla="*/ 0 h 586263"/>
                  <a:gd name="connsiteX6" fmla="*/ 471488 w 942498"/>
                  <a:gd name="connsiteY6" fmla="*/ 31433 h 586263"/>
                  <a:gd name="connsiteX7" fmla="*/ 458153 w 942498"/>
                  <a:gd name="connsiteY7" fmla="*/ 47149 h 586263"/>
                  <a:gd name="connsiteX8" fmla="*/ 449104 w 942498"/>
                  <a:gd name="connsiteY8" fmla="*/ 37148 h 586263"/>
                  <a:gd name="connsiteX9" fmla="*/ 373856 w 942498"/>
                  <a:gd name="connsiteY9" fmla="*/ 5715 h 586263"/>
                  <a:gd name="connsiteX10" fmla="*/ 298609 w 942498"/>
                  <a:gd name="connsiteY10" fmla="*/ 37148 h 586263"/>
                  <a:gd name="connsiteX11" fmla="*/ 268605 w 942498"/>
                  <a:gd name="connsiteY11" fmla="*/ 94298 h 586263"/>
                  <a:gd name="connsiteX12" fmla="*/ 219075 w 942498"/>
                  <a:gd name="connsiteY12" fmla="*/ 82391 h 586263"/>
                  <a:gd name="connsiteX13" fmla="*/ 143828 w 942498"/>
                  <a:gd name="connsiteY13" fmla="*/ 113824 h 586263"/>
                  <a:gd name="connsiteX14" fmla="*/ 112395 w 942498"/>
                  <a:gd name="connsiteY14" fmla="*/ 189071 h 586263"/>
                  <a:gd name="connsiteX15" fmla="*/ 118586 w 942498"/>
                  <a:gd name="connsiteY15" fmla="*/ 225743 h 586263"/>
                  <a:gd name="connsiteX16" fmla="*/ 52388 w 942498"/>
                  <a:gd name="connsiteY16" fmla="*/ 257175 h 586263"/>
                  <a:gd name="connsiteX17" fmla="*/ 20955 w 942498"/>
                  <a:gd name="connsiteY17" fmla="*/ 332423 h 586263"/>
                  <a:gd name="connsiteX18" fmla="*/ 46673 w 942498"/>
                  <a:gd name="connsiteY18" fmla="*/ 401479 h 586263"/>
                  <a:gd name="connsiteX19" fmla="*/ 31433 w 942498"/>
                  <a:gd name="connsiteY19" fmla="*/ 414338 h 586263"/>
                  <a:gd name="connsiteX20" fmla="*/ 0 w 942498"/>
                  <a:gd name="connsiteY20" fmla="*/ 489585 h 586263"/>
                  <a:gd name="connsiteX21" fmla="*/ 31433 w 942498"/>
                  <a:gd name="connsiteY21" fmla="*/ 564833 h 586263"/>
                  <a:gd name="connsiteX22" fmla="*/ 61913 w 942498"/>
                  <a:gd name="connsiteY22" fmla="*/ 586264 h 586263"/>
                  <a:gd name="connsiteX23" fmla="*/ 151448 w 942498"/>
                  <a:gd name="connsiteY23" fmla="*/ 586264 h 586263"/>
                  <a:gd name="connsiteX24" fmla="*/ 785336 w 942498"/>
                  <a:gd name="connsiteY24" fmla="*/ 586264 h 586263"/>
                  <a:gd name="connsiteX25" fmla="*/ 886301 w 942498"/>
                  <a:gd name="connsiteY25" fmla="*/ 586264 h 586263"/>
                  <a:gd name="connsiteX26" fmla="*/ 911066 w 942498"/>
                  <a:gd name="connsiteY26" fmla="*/ 567690 h 586263"/>
                  <a:gd name="connsiteX27" fmla="*/ 942499 w 942498"/>
                  <a:gd name="connsiteY27" fmla="*/ 492443 h 586263"/>
                  <a:gd name="connsiteX28" fmla="*/ 911066 w 942498"/>
                  <a:gd name="connsiteY28" fmla="*/ 417195 h 586263"/>
                  <a:gd name="connsiteX29" fmla="*/ 894874 w 942498"/>
                  <a:gd name="connsiteY29" fmla="*/ 403384 h 586263"/>
                  <a:gd name="connsiteX30" fmla="*/ 906304 w 942498"/>
                  <a:gd name="connsiteY30" fmla="*/ 393859 h 586263"/>
                  <a:gd name="connsiteX31" fmla="*/ 937736 w 942498"/>
                  <a:gd name="connsiteY31" fmla="*/ 318611 h 586263"/>
                  <a:gd name="connsiteX32" fmla="*/ 906304 w 942498"/>
                  <a:gd name="connsiteY32" fmla="*/ 243364 h 586263"/>
                  <a:gd name="connsiteX33" fmla="*/ 831056 w 942498"/>
                  <a:gd name="connsiteY33" fmla="*/ 211931 h 586263"/>
                  <a:gd name="connsiteX34" fmla="*/ 811054 w 942498"/>
                  <a:gd name="connsiteY34" fmla="*/ 213360 h 586263"/>
                  <a:gd name="connsiteX35" fmla="*/ 818674 w 942498"/>
                  <a:gd name="connsiteY35" fmla="*/ 173355 h 58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42498" h="586263">
                    <a:moveTo>
                      <a:pt x="818674" y="173355"/>
                    </a:moveTo>
                    <a:cubicBezTo>
                      <a:pt x="818674" y="143828"/>
                      <a:pt x="808196" y="118745"/>
                      <a:pt x="787241" y="98108"/>
                    </a:cubicBezTo>
                    <a:cubicBezTo>
                      <a:pt x="766286" y="77153"/>
                      <a:pt x="741204" y="66675"/>
                      <a:pt x="711994" y="66675"/>
                    </a:cubicBezTo>
                    <a:cubicBezTo>
                      <a:pt x="689343" y="66675"/>
                      <a:pt x="669182" y="72866"/>
                      <a:pt x="651510" y="85249"/>
                    </a:cubicBezTo>
                    <a:cubicBezTo>
                      <a:pt x="647594" y="64901"/>
                      <a:pt x="637752" y="46963"/>
                      <a:pt x="621983" y="31433"/>
                    </a:cubicBezTo>
                    <a:cubicBezTo>
                      <a:pt x="601028" y="10478"/>
                      <a:pt x="575945" y="0"/>
                      <a:pt x="546735" y="0"/>
                    </a:cubicBezTo>
                    <a:cubicBezTo>
                      <a:pt x="517525" y="0"/>
                      <a:pt x="492443" y="10478"/>
                      <a:pt x="471488" y="31433"/>
                    </a:cubicBezTo>
                    <a:cubicBezTo>
                      <a:pt x="466434" y="36411"/>
                      <a:pt x="461988" y="41650"/>
                      <a:pt x="458153" y="47149"/>
                    </a:cubicBezTo>
                    <a:cubicBezTo>
                      <a:pt x="455393" y="43705"/>
                      <a:pt x="452377" y="40371"/>
                      <a:pt x="449104" y="37148"/>
                    </a:cubicBezTo>
                    <a:cubicBezTo>
                      <a:pt x="428149" y="16193"/>
                      <a:pt x="403067" y="5715"/>
                      <a:pt x="373856" y="5715"/>
                    </a:cubicBezTo>
                    <a:cubicBezTo>
                      <a:pt x="344646" y="5715"/>
                      <a:pt x="319564" y="16193"/>
                      <a:pt x="298609" y="37148"/>
                    </a:cubicBezTo>
                    <a:cubicBezTo>
                      <a:pt x="282043" y="53463"/>
                      <a:pt x="272042" y="72513"/>
                      <a:pt x="268605" y="94298"/>
                    </a:cubicBezTo>
                    <a:cubicBezTo>
                      <a:pt x="253659" y="86360"/>
                      <a:pt x="237149" y="82391"/>
                      <a:pt x="219075" y="82391"/>
                    </a:cubicBezTo>
                    <a:cubicBezTo>
                      <a:pt x="189865" y="82391"/>
                      <a:pt x="164783" y="92869"/>
                      <a:pt x="143828" y="113824"/>
                    </a:cubicBezTo>
                    <a:cubicBezTo>
                      <a:pt x="122873" y="134462"/>
                      <a:pt x="112395" y="159544"/>
                      <a:pt x="112395" y="189071"/>
                    </a:cubicBezTo>
                    <a:cubicBezTo>
                      <a:pt x="112395" y="202245"/>
                      <a:pt x="114459" y="214469"/>
                      <a:pt x="118586" y="225743"/>
                    </a:cubicBezTo>
                    <a:cubicBezTo>
                      <a:pt x="93262" y="227889"/>
                      <a:pt x="71196" y="238367"/>
                      <a:pt x="52388" y="257175"/>
                    </a:cubicBezTo>
                    <a:cubicBezTo>
                      <a:pt x="31433" y="277813"/>
                      <a:pt x="20955" y="302895"/>
                      <a:pt x="20955" y="332423"/>
                    </a:cubicBezTo>
                    <a:cubicBezTo>
                      <a:pt x="20955" y="358816"/>
                      <a:pt x="29528" y="381834"/>
                      <a:pt x="46673" y="401479"/>
                    </a:cubicBezTo>
                    <a:cubicBezTo>
                      <a:pt x="41354" y="405210"/>
                      <a:pt x="36274" y="409496"/>
                      <a:pt x="31433" y="414338"/>
                    </a:cubicBezTo>
                    <a:cubicBezTo>
                      <a:pt x="10478" y="434975"/>
                      <a:pt x="0" y="460058"/>
                      <a:pt x="0" y="489585"/>
                    </a:cubicBezTo>
                    <a:cubicBezTo>
                      <a:pt x="0" y="518795"/>
                      <a:pt x="10478" y="543878"/>
                      <a:pt x="31433" y="564833"/>
                    </a:cubicBezTo>
                    <a:cubicBezTo>
                      <a:pt x="40765" y="574024"/>
                      <a:pt x="50925" y="581168"/>
                      <a:pt x="61913" y="586264"/>
                    </a:cubicBezTo>
                    <a:lnTo>
                      <a:pt x="151448" y="586264"/>
                    </a:lnTo>
                    <a:lnTo>
                      <a:pt x="785336" y="586264"/>
                    </a:lnTo>
                    <a:lnTo>
                      <a:pt x="886301" y="586264"/>
                    </a:lnTo>
                    <a:cubicBezTo>
                      <a:pt x="895108" y="581468"/>
                      <a:pt x="903363" y="575277"/>
                      <a:pt x="911066" y="567690"/>
                    </a:cubicBezTo>
                    <a:cubicBezTo>
                      <a:pt x="932021" y="546735"/>
                      <a:pt x="942499" y="521653"/>
                      <a:pt x="942499" y="492443"/>
                    </a:cubicBezTo>
                    <a:cubicBezTo>
                      <a:pt x="942499" y="462915"/>
                      <a:pt x="932021" y="437833"/>
                      <a:pt x="911066" y="417195"/>
                    </a:cubicBezTo>
                    <a:cubicBezTo>
                      <a:pt x="905946" y="412074"/>
                      <a:pt x="900548" y="407470"/>
                      <a:pt x="894874" y="403384"/>
                    </a:cubicBezTo>
                    <a:cubicBezTo>
                      <a:pt x="898839" y="400633"/>
                      <a:pt x="902649" y="397458"/>
                      <a:pt x="906304" y="393859"/>
                    </a:cubicBezTo>
                    <a:cubicBezTo>
                      <a:pt x="927259" y="372904"/>
                      <a:pt x="937736" y="347822"/>
                      <a:pt x="937736" y="318611"/>
                    </a:cubicBezTo>
                    <a:cubicBezTo>
                      <a:pt x="937736" y="289084"/>
                      <a:pt x="927259" y="264002"/>
                      <a:pt x="906304" y="243364"/>
                    </a:cubicBezTo>
                    <a:cubicBezTo>
                      <a:pt x="885349" y="222409"/>
                      <a:pt x="860267" y="211931"/>
                      <a:pt x="831056" y="211931"/>
                    </a:cubicBezTo>
                    <a:cubicBezTo>
                      <a:pt x="824129" y="211931"/>
                      <a:pt x="817461" y="212408"/>
                      <a:pt x="811054" y="213360"/>
                    </a:cubicBezTo>
                    <a:cubicBezTo>
                      <a:pt x="816133" y="201150"/>
                      <a:pt x="818674" y="187815"/>
                      <a:pt x="818674" y="173355"/>
                    </a:cubicBezTo>
                    <a:close/>
                  </a:path>
                </a:pathLst>
              </a:custGeom>
              <a:grpFill/>
              <a:ln w="9525" cap="flat">
                <a:solidFill>
                  <a:srgbClr val="B5E4FB"/>
                </a:solidFill>
                <a:prstDash val="solid"/>
                <a:miter/>
              </a:ln>
            </p:spPr>
            <p:txBody>
              <a:bodyPr rtlCol="0" anchor="ctr"/>
              <a:lstStyle/>
              <a:p>
                <a:endParaRPr lang="sv-SE"/>
              </a:p>
            </p:txBody>
          </p:sp>
        </p:grpSp>
        <p:sp>
          <p:nvSpPr>
            <p:cNvPr id="32" name="Freeform: Shape 120">
              <a:extLst>
                <a:ext uri="{FF2B5EF4-FFF2-40B4-BE49-F238E27FC236}">
                  <a16:creationId xmlns:a16="http://schemas.microsoft.com/office/drawing/2014/main" id="{56D08C82-BE5D-4FBB-BC47-9EF6FD62F393}"/>
                </a:ext>
              </a:extLst>
            </p:cNvPr>
            <p:cNvSpPr/>
            <p:nvPr/>
          </p:nvSpPr>
          <p:spPr>
            <a:xfrm rot="1779793">
              <a:off x="10377490" y="3927199"/>
              <a:ext cx="154326" cy="143221"/>
            </a:xfrm>
            <a:custGeom>
              <a:avLst/>
              <a:gdLst>
                <a:gd name="connsiteX0" fmla="*/ 0 w 407831"/>
                <a:gd name="connsiteY0" fmla="*/ 313386 h 313386"/>
                <a:gd name="connsiteX1" fmla="*/ 339144 w 407831"/>
                <a:gd name="connsiteY1" fmla="*/ 227527 h 313386"/>
                <a:gd name="connsiteX2" fmla="*/ 407831 w 407831"/>
                <a:gd name="connsiteY2" fmla="*/ 0 h 313386"/>
              </a:gdLst>
              <a:ahLst/>
              <a:cxnLst>
                <a:cxn ang="0">
                  <a:pos x="connsiteX0" y="connsiteY0"/>
                </a:cxn>
                <a:cxn ang="0">
                  <a:pos x="connsiteX1" y="connsiteY1"/>
                </a:cxn>
                <a:cxn ang="0">
                  <a:pos x="connsiteX2" y="connsiteY2"/>
                </a:cxn>
              </a:cxnLst>
              <a:rect l="l" t="t" r="r" b="b"/>
              <a:pathLst>
                <a:path w="407831" h="313386">
                  <a:moveTo>
                    <a:pt x="0" y="313386"/>
                  </a:moveTo>
                  <a:cubicBezTo>
                    <a:pt x="135586" y="296572"/>
                    <a:pt x="271172" y="279758"/>
                    <a:pt x="339144" y="227527"/>
                  </a:cubicBezTo>
                  <a:cubicBezTo>
                    <a:pt x="407116" y="175296"/>
                    <a:pt x="407473" y="87648"/>
                    <a:pt x="407831" y="0"/>
                  </a:cubicBezTo>
                </a:path>
              </a:pathLst>
            </a:custGeom>
            <a:grpFill/>
            <a:ln w="25400">
              <a:solidFill>
                <a:srgbClr val="B5E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5" name="Group 135">
            <a:extLst>
              <a:ext uri="{FF2B5EF4-FFF2-40B4-BE49-F238E27FC236}">
                <a16:creationId xmlns:a16="http://schemas.microsoft.com/office/drawing/2014/main" id="{7F45B7D3-0AF9-492D-8ED0-31836AAC31C2}"/>
              </a:ext>
              <a:ext uri="{C183D7F6-B498-43B3-948B-1728B52AA6E4}">
                <adec:decorative xmlns:adec="http://schemas.microsoft.com/office/drawing/2017/decorative" val="1"/>
              </a:ext>
            </a:extLst>
          </p:cNvPr>
          <p:cNvGrpSpPr/>
          <p:nvPr/>
        </p:nvGrpSpPr>
        <p:grpSpPr>
          <a:xfrm>
            <a:off x="10781239" y="2683444"/>
            <a:ext cx="882014" cy="789466"/>
            <a:chOff x="4747996" y="2851378"/>
            <a:chExt cx="882014" cy="789466"/>
          </a:xfrm>
          <a:solidFill>
            <a:srgbClr val="B5E4FB"/>
          </a:solidFill>
        </p:grpSpPr>
        <p:sp>
          <p:nvSpPr>
            <p:cNvPr id="36" name="Freeform: Shape 136">
              <a:extLst>
                <a:ext uri="{FF2B5EF4-FFF2-40B4-BE49-F238E27FC236}">
                  <a16:creationId xmlns:a16="http://schemas.microsoft.com/office/drawing/2014/main" id="{BB9424BB-CC08-467E-A3D2-5DAAF6BCE6BF}"/>
                </a:ext>
              </a:extLst>
            </p:cNvPr>
            <p:cNvSpPr/>
            <p:nvPr/>
          </p:nvSpPr>
          <p:spPr>
            <a:xfrm rot="1779793">
              <a:off x="5009349" y="3497623"/>
              <a:ext cx="154326" cy="143221"/>
            </a:xfrm>
            <a:custGeom>
              <a:avLst/>
              <a:gdLst>
                <a:gd name="connsiteX0" fmla="*/ 0 w 407831"/>
                <a:gd name="connsiteY0" fmla="*/ 313386 h 313386"/>
                <a:gd name="connsiteX1" fmla="*/ 339144 w 407831"/>
                <a:gd name="connsiteY1" fmla="*/ 227527 h 313386"/>
                <a:gd name="connsiteX2" fmla="*/ 407831 w 407831"/>
                <a:gd name="connsiteY2" fmla="*/ 0 h 313386"/>
              </a:gdLst>
              <a:ahLst/>
              <a:cxnLst>
                <a:cxn ang="0">
                  <a:pos x="connsiteX0" y="connsiteY0"/>
                </a:cxn>
                <a:cxn ang="0">
                  <a:pos x="connsiteX1" y="connsiteY1"/>
                </a:cxn>
                <a:cxn ang="0">
                  <a:pos x="connsiteX2" y="connsiteY2"/>
                </a:cxn>
              </a:cxnLst>
              <a:rect l="l" t="t" r="r" b="b"/>
              <a:pathLst>
                <a:path w="407831" h="313386">
                  <a:moveTo>
                    <a:pt x="0" y="313386"/>
                  </a:moveTo>
                  <a:cubicBezTo>
                    <a:pt x="135586" y="296572"/>
                    <a:pt x="271172" y="279758"/>
                    <a:pt x="339144" y="227527"/>
                  </a:cubicBezTo>
                  <a:cubicBezTo>
                    <a:pt x="407116" y="175296"/>
                    <a:pt x="407473" y="87648"/>
                    <a:pt x="407831" y="0"/>
                  </a:cubicBezTo>
                </a:path>
              </a:pathLst>
            </a:custGeom>
            <a:grpFill/>
            <a:ln w="25400">
              <a:solidFill>
                <a:srgbClr val="B5E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Freeform: Shape 137">
              <a:extLst>
                <a:ext uri="{FF2B5EF4-FFF2-40B4-BE49-F238E27FC236}">
                  <a16:creationId xmlns:a16="http://schemas.microsoft.com/office/drawing/2014/main" id="{50326879-F532-4D71-AB2A-4C990C2AD319}"/>
                </a:ext>
              </a:extLst>
            </p:cNvPr>
            <p:cNvSpPr/>
            <p:nvPr/>
          </p:nvSpPr>
          <p:spPr>
            <a:xfrm>
              <a:off x="4747996" y="2851378"/>
              <a:ext cx="882014" cy="665321"/>
            </a:xfrm>
            <a:custGeom>
              <a:avLst/>
              <a:gdLst>
                <a:gd name="connsiteX0" fmla="*/ 857250 w 882014"/>
                <a:gd name="connsiteY0" fmla="*/ 442436 h 665321"/>
                <a:gd name="connsiteX1" fmla="*/ 856774 w 882014"/>
                <a:gd name="connsiteY1" fmla="*/ 437674 h 665321"/>
                <a:gd name="connsiteX2" fmla="*/ 408623 w 882014"/>
                <a:gd name="connsiteY2" fmla="*/ 26670 h 665321"/>
                <a:gd name="connsiteX3" fmla="*/ 125254 w 882014"/>
                <a:gd name="connsiteY3" fmla="*/ 151448 h 665321"/>
                <a:gd name="connsiteX4" fmla="*/ 8573 w 882014"/>
                <a:gd name="connsiteY4" fmla="*/ 364331 h 665321"/>
                <a:gd name="connsiteX5" fmla="*/ 3334 w 882014"/>
                <a:gd name="connsiteY5" fmla="*/ 397669 h 665321"/>
                <a:gd name="connsiteX6" fmla="*/ 476 w 882014"/>
                <a:gd name="connsiteY6" fmla="*/ 433388 h 665321"/>
                <a:gd name="connsiteX7" fmla="*/ 0 w 882014"/>
                <a:gd name="connsiteY7" fmla="*/ 454819 h 665321"/>
                <a:gd name="connsiteX8" fmla="*/ 5239 w 882014"/>
                <a:gd name="connsiteY8" fmla="*/ 526256 h 665321"/>
                <a:gd name="connsiteX9" fmla="*/ 13335 w 882014"/>
                <a:gd name="connsiteY9" fmla="*/ 566261 h 665321"/>
                <a:gd name="connsiteX10" fmla="*/ 230981 w 882014"/>
                <a:gd name="connsiteY10" fmla="*/ 566261 h 665321"/>
                <a:gd name="connsiteX11" fmla="*/ 442913 w 882014"/>
                <a:gd name="connsiteY11" fmla="*/ 566261 h 665321"/>
                <a:gd name="connsiteX12" fmla="*/ 478631 w 882014"/>
                <a:gd name="connsiteY12" fmla="*/ 566261 h 665321"/>
                <a:gd name="connsiteX13" fmla="*/ 843439 w 882014"/>
                <a:gd name="connsiteY13" fmla="*/ 566261 h 665321"/>
                <a:gd name="connsiteX14" fmla="*/ 857250 w 882014"/>
                <a:gd name="connsiteY14" fmla="*/ 456724 h 665321"/>
                <a:gd name="connsiteX15" fmla="*/ 857250 w 882014"/>
                <a:gd name="connsiteY15" fmla="*/ 442436 h 665321"/>
                <a:gd name="connsiteX16" fmla="*/ 877253 w 882014"/>
                <a:gd name="connsiteY16" fmla="*/ 274320 h 665321"/>
                <a:gd name="connsiteX17" fmla="*/ 880586 w 882014"/>
                <a:gd name="connsiteY17" fmla="*/ 252413 h 665321"/>
                <a:gd name="connsiteX18" fmla="*/ 882015 w 882014"/>
                <a:gd name="connsiteY18" fmla="*/ 226219 h 665321"/>
                <a:gd name="connsiteX19" fmla="*/ 882015 w 882014"/>
                <a:gd name="connsiteY19" fmla="*/ 220504 h 665321"/>
                <a:gd name="connsiteX20" fmla="*/ 815340 w 882014"/>
                <a:gd name="connsiteY20" fmla="*/ 65723 h 665321"/>
                <a:gd name="connsiteX21" fmla="*/ 655320 w 882014"/>
                <a:gd name="connsiteY21" fmla="*/ 0 h 665321"/>
                <a:gd name="connsiteX22" fmla="*/ 508159 w 882014"/>
                <a:gd name="connsiteY22" fmla="*/ 53816 h 665321"/>
                <a:gd name="connsiteX23" fmla="*/ 839629 w 882014"/>
                <a:gd name="connsiteY23" fmla="*/ 358140 h 665321"/>
                <a:gd name="connsiteX24" fmla="*/ 877253 w 882014"/>
                <a:gd name="connsiteY24" fmla="*/ 274320 h 665321"/>
                <a:gd name="connsiteX25" fmla="*/ 531971 w 882014"/>
                <a:gd name="connsiteY25" fmla="*/ 657701 h 665321"/>
                <a:gd name="connsiteX26" fmla="*/ 539591 w 882014"/>
                <a:gd name="connsiteY26" fmla="*/ 639604 h 665321"/>
                <a:gd name="connsiteX27" fmla="*/ 531971 w 882014"/>
                <a:gd name="connsiteY27" fmla="*/ 621506 h 665321"/>
                <a:gd name="connsiteX28" fmla="*/ 513874 w 882014"/>
                <a:gd name="connsiteY28" fmla="*/ 613886 h 665321"/>
                <a:gd name="connsiteX29" fmla="*/ 495776 w 882014"/>
                <a:gd name="connsiteY29" fmla="*/ 621506 h 665321"/>
                <a:gd name="connsiteX30" fmla="*/ 488156 w 882014"/>
                <a:gd name="connsiteY30" fmla="*/ 639604 h 665321"/>
                <a:gd name="connsiteX31" fmla="*/ 495776 w 882014"/>
                <a:gd name="connsiteY31" fmla="*/ 657701 h 665321"/>
                <a:gd name="connsiteX32" fmla="*/ 513874 w 882014"/>
                <a:gd name="connsiteY32" fmla="*/ 665321 h 665321"/>
                <a:gd name="connsiteX33" fmla="*/ 531971 w 882014"/>
                <a:gd name="connsiteY33" fmla="*/ 657701 h 665321"/>
                <a:gd name="connsiteX34" fmla="*/ 200978 w 882014"/>
                <a:gd name="connsiteY34" fmla="*/ 657701 h 665321"/>
                <a:gd name="connsiteX35" fmla="*/ 208598 w 882014"/>
                <a:gd name="connsiteY35" fmla="*/ 639604 h 665321"/>
                <a:gd name="connsiteX36" fmla="*/ 200978 w 882014"/>
                <a:gd name="connsiteY36" fmla="*/ 621506 h 665321"/>
                <a:gd name="connsiteX37" fmla="*/ 182880 w 882014"/>
                <a:gd name="connsiteY37" fmla="*/ 613886 h 665321"/>
                <a:gd name="connsiteX38" fmla="*/ 164783 w 882014"/>
                <a:gd name="connsiteY38" fmla="*/ 621506 h 665321"/>
                <a:gd name="connsiteX39" fmla="*/ 157163 w 882014"/>
                <a:gd name="connsiteY39" fmla="*/ 639604 h 665321"/>
                <a:gd name="connsiteX40" fmla="*/ 164783 w 882014"/>
                <a:gd name="connsiteY40" fmla="*/ 657701 h 665321"/>
                <a:gd name="connsiteX41" fmla="*/ 182880 w 882014"/>
                <a:gd name="connsiteY41" fmla="*/ 665321 h 665321"/>
                <a:gd name="connsiteX42" fmla="*/ 200978 w 882014"/>
                <a:gd name="connsiteY42" fmla="*/ 657701 h 6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82014" h="665321">
                  <a:moveTo>
                    <a:pt x="857250" y="442436"/>
                  </a:moveTo>
                  <a:cubicBezTo>
                    <a:pt x="857196" y="440957"/>
                    <a:pt x="857037" y="439369"/>
                    <a:pt x="856774" y="437674"/>
                  </a:cubicBezTo>
                  <a:lnTo>
                    <a:pt x="408623" y="26670"/>
                  </a:lnTo>
                  <a:cubicBezTo>
                    <a:pt x="298780" y="31085"/>
                    <a:pt x="204324" y="72678"/>
                    <a:pt x="125254" y="151448"/>
                  </a:cubicBezTo>
                  <a:cubicBezTo>
                    <a:pt x="63875" y="213060"/>
                    <a:pt x="24981" y="284021"/>
                    <a:pt x="8573" y="364331"/>
                  </a:cubicBezTo>
                  <a:cubicBezTo>
                    <a:pt x="6514" y="375270"/>
                    <a:pt x="4767" y="386383"/>
                    <a:pt x="3334" y="397669"/>
                  </a:cubicBezTo>
                  <a:cubicBezTo>
                    <a:pt x="1956" y="409389"/>
                    <a:pt x="1003" y="421296"/>
                    <a:pt x="476" y="433388"/>
                  </a:cubicBezTo>
                  <a:cubicBezTo>
                    <a:pt x="159" y="440466"/>
                    <a:pt x="0" y="447610"/>
                    <a:pt x="0" y="454819"/>
                  </a:cubicBezTo>
                  <a:cubicBezTo>
                    <a:pt x="0" y="479374"/>
                    <a:pt x="1746" y="503187"/>
                    <a:pt x="5239" y="526256"/>
                  </a:cubicBezTo>
                  <a:cubicBezTo>
                    <a:pt x="7440" y="539849"/>
                    <a:pt x="10139" y="553184"/>
                    <a:pt x="13335" y="566261"/>
                  </a:cubicBezTo>
                  <a:lnTo>
                    <a:pt x="230981" y="566261"/>
                  </a:lnTo>
                  <a:lnTo>
                    <a:pt x="442913" y="566261"/>
                  </a:lnTo>
                  <a:lnTo>
                    <a:pt x="478631" y="566261"/>
                  </a:lnTo>
                  <a:lnTo>
                    <a:pt x="843439" y="566261"/>
                  </a:lnTo>
                  <a:cubicBezTo>
                    <a:pt x="852496" y="531562"/>
                    <a:pt x="857100" y="495050"/>
                    <a:pt x="857250" y="456724"/>
                  </a:cubicBezTo>
                  <a:lnTo>
                    <a:pt x="857250" y="442436"/>
                  </a:lnTo>
                  <a:moveTo>
                    <a:pt x="877253" y="274320"/>
                  </a:moveTo>
                  <a:cubicBezTo>
                    <a:pt x="878840" y="267335"/>
                    <a:pt x="879951" y="260033"/>
                    <a:pt x="880586" y="252413"/>
                  </a:cubicBezTo>
                  <a:cubicBezTo>
                    <a:pt x="881539" y="243840"/>
                    <a:pt x="882015" y="235108"/>
                    <a:pt x="882015" y="226219"/>
                  </a:cubicBezTo>
                  <a:cubicBezTo>
                    <a:pt x="882015" y="224314"/>
                    <a:pt x="882015" y="222409"/>
                    <a:pt x="882015" y="220504"/>
                  </a:cubicBezTo>
                  <a:cubicBezTo>
                    <a:pt x="880745" y="160496"/>
                    <a:pt x="858520" y="108902"/>
                    <a:pt x="815340" y="65723"/>
                  </a:cubicBezTo>
                  <a:cubicBezTo>
                    <a:pt x="771525" y="21908"/>
                    <a:pt x="718185" y="0"/>
                    <a:pt x="655320" y="0"/>
                  </a:cubicBezTo>
                  <a:cubicBezTo>
                    <a:pt x="598713" y="0"/>
                    <a:pt x="549659" y="17939"/>
                    <a:pt x="508159" y="53816"/>
                  </a:cubicBezTo>
                  <a:lnTo>
                    <a:pt x="839629" y="358140"/>
                  </a:lnTo>
                  <a:cubicBezTo>
                    <a:pt x="858422" y="332978"/>
                    <a:pt x="870963" y="305038"/>
                    <a:pt x="877253" y="274320"/>
                  </a:cubicBezTo>
                  <a:moveTo>
                    <a:pt x="531971" y="657701"/>
                  </a:moveTo>
                  <a:cubicBezTo>
                    <a:pt x="537051" y="652622"/>
                    <a:pt x="539591" y="646588"/>
                    <a:pt x="539591" y="639604"/>
                  </a:cubicBezTo>
                  <a:cubicBezTo>
                    <a:pt x="539591" y="632619"/>
                    <a:pt x="537051" y="626586"/>
                    <a:pt x="531971" y="621506"/>
                  </a:cubicBezTo>
                  <a:cubicBezTo>
                    <a:pt x="526892" y="616427"/>
                    <a:pt x="520858" y="613886"/>
                    <a:pt x="513874" y="613886"/>
                  </a:cubicBezTo>
                  <a:cubicBezTo>
                    <a:pt x="506889" y="613886"/>
                    <a:pt x="500856" y="616427"/>
                    <a:pt x="495776" y="621506"/>
                  </a:cubicBezTo>
                  <a:cubicBezTo>
                    <a:pt x="490697" y="626586"/>
                    <a:pt x="488156" y="632619"/>
                    <a:pt x="488156" y="639604"/>
                  </a:cubicBezTo>
                  <a:cubicBezTo>
                    <a:pt x="488156" y="646588"/>
                    <a:pt x="490697" y="652622"/>
                    <a:pt x="495776" y="657701"/>
                  </a:cubicBezTo>
                  <a:cubicBezTo>
                    <a:pt x="500856" y="662781"/>
                    <a:pt x="506889" y="665321"/>
                    <a:pt x="513874" y="665321"/>
                  </a:cubicBezTo>
                  <a:cubicBezTo>
                    <a:pt x="520858" y="665321"/>
                    <a:pt x="526892" y="662781"/>
                    <a:pt x="531971" y="657701"/>
                  </a:cubicBezTo>
                  <a:moveTo>
                    <a:pt x="200978" y="657701"/>
                  </a:moveTo>
                  <a:cubicBezTo>
                    <a:pt x="206057" y="652622"/>
                    <a:pt x="208598" y="646588"/>
                    <a:pt x="208598" y="639604"/>
                  </a:cubicBezTo>
                  <a:cubicBezTo>
                    <a:pt x="208598" y="632619"/>
                    <a:pt x="206057" y="626586"/>
                    <a:pt x="200978" y="621506"/>
                  </a:cubicBezTo>
                  <a:cubicBezTo>
                    <a:pt x="195898" y="616427"/>
                    <a:pt x="189865" y="613886"/>
                    <a:pt x="182880" y="613886"/>
                  </a:cubicBezTo>
                  <a:cubicBezTo>
                    <a:pt x="175895" y="613886"/>
                    <a:pt x="169862" y="616427"/>
                    <a:pt x="164783" y="621506"/>
                  </a:cubicBezTo>
                  <a:cubicBezTo>
                    <a:pt x="159703" y="626586"/>
                    <a:pt x="157163" y="632619"/>
                    <a:pt x="157163" y="639604"/>
                  </a:cubicBezTo>
                  <a:cubicBezTo>
                    <a:pt x="157163" y="646588"/>
                    <a:pt x="159703" y="652622"/>
                    <a:pt x="164783" y="657701"/>
                  </a:cubicBezTo>
                  <a:cubicBezTo>
                    <a:pt x="169862" y="662781"/>
                    <a:pt x="175895" y="665321"/>
                    <a:pt x="182880" y="665321"/>
                  </a:cubicBezTo>
                  <a:cubicBezTo>
                    <a:pt x="189865" y="665321"/>
                    <a:pt x="195898" y="662781"/>
                    <a:pt x="200978" y="657701"/>
                  </a:cubicBezTo>
                  <a:close/>
                </a:path>
              </a:pathLst>
            </a:custGeom>
            <a:grpFill/>
            <a:ln w="9525" cap="flat">
              <a:solidFill>
                <a:srgbClr val="B5E4FB"/>
              </a:solidFill>
              <a:prstDash val="solid"/>
              <a:miter/>
            </a:ln>
          </p:spPr>
          <p:txBody>
            <a:bodyPr rtlCol="0" anchor="ctr"/>
            <a:lstStyle/>
            <a:p>
              <a:endParaRPr lang="sv-SE"/>
            </a:p>
          </p:txBody>
        </p:sp>
      </p:grpSp>
    </p:spTree>
    <p:extLst>
      <p:ext uri="{BB962C8B-B14F-4D97-AF65-F5344CB8AC3E}">
        <p14:creationId xmlns:p14="http://schemas.microsoft.com/office/powerpoint/2010/main" val="106677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8A04E24-6EAB-4825-AFDE-535BE36C1EDC}"/>
              </a:ext>
              <a:ext uri="{C183D7F6-B498-43B3-948B-1728B52AA6E4}">
                <adec:decorative xmlns:adec="http://schemas.microsoft.com/office/drawing/2017/decorative" val="1"/>
              </a:ext>
            </a:extLst>
          </p:cNvPr>
          <p:cNvSpPr/>
          <p:nvPr/>
        </p:nvSpPr>
        <p:spPr>
          <a:xfrm>
            <a:off x="727064" y="2238375"/>
            <a:ext cx="11445886" cy="412416"/>
          </a:xfrm>
          <a:prstGeom prst="rect">
            <a:avLst/>
          </a:prstGeom>
          <a:solidFill>
            <a:schemeClr val="accent2"/>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2800">
              <a:solidFill>
                <a:schemeClr val="tx1"/>
              </a:solidFill>
              <a:latin typeface="Calibri" pitchFamily="34" charset="0"/>
              <a:cs typeface="Calibri" pitchFamily="34" charset="0"/>
            </a:endParaRPr>
          </a:p>
        </p:txBody>
      </p:sp>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sz="3200" dirty="0"/>
              <a:t>Agenda – verkstad 2</a:t>
            </a:r>
            <a:endParaRPr lang="sv-SE" dirty="0"/>
          </a:p>
        </p:txBody>
      </p:sp>
      <p:sp>
        <p:nvSpPr>
          <p:cNvPr id="4" name="Platshållare för innehåll 3">
            <a:extLst>
              <a:ext uri="{FF2B5EF4-FFF2-40B4-BE49-F238E27FC236}">
                <a16:creationId xmlns:a16="http://schemas.microsoft.com/office/drawing/2014/main" id="{26BCF5C4-5C96-422A-AB93-A786955AC31A}"/>
              </a:ext>
            </a:extLst>
          </p:cNvPr>
          <p:cNvSpPr>
            <a:spLocks noGrp="1"/>
          </p:cNvSpPr>
          <p:nvPr>
            <p:ph sz="quarter" idx="10"/>
          </p:nvPr>
        </p:nvSpPr>
        <p:spPr>
          <a:xfrm>
            <a:off x="469900" y="1460500"/>
            <a:ext cx="10064750" cy="4775200"/>
          </a:xfrm>
        </p:spPr>
        <p:txBody>
          <a:bodyPr/>
          <a:lstStyle/>
          <a:p>
            <a:pPr marL="457200" indent="-323850">
              <a:lnSpc>
                <a:spcPct val="200000"/>
              </a:lnSpc>
              <a:buSzPts val="1500"/>
              <a:buFont typeface="Arial"/>
              <a:buChar char="•"/>
            </a:pPr>
            <a:r>
              <a:rPr lang="sv-SE" sz="1800" b="1" dirty="0"/>
              <a:t>Gemensam introduktion till varandra och vårt engagemang </a:t>
            </a:r>
          </a:p>
          <a:p>
            <a:pPr marL="457200" indent="-323850">
              <a:lnSpc>
                <a:spcPct val="200000"/>
              </a:lnSpc>
              <a:buSzPts val="1500"/>
              <a:buFont typeface="Arial"/>
              <a:buChar char="•"/>
            </a:pPr>
            <a:r>
              <a:rPr lang="sv-SE" sz="1800" b="1" dirty="0"/>
              <a:t>Delarenans syfte – ett handslag för konkret arbete</a:t>
            </a:r>
          </a:p>
          <a:p>
            <a:pPr marL="457200" indent="-323850">
              <a:lnSpc>
                <a:spcPct val="200000"/>
              </a:lnSpc>
              <a:buSzPts val="1500"/>
              <a:buFont typeface="Arial"/>
              <a:buChar char="•"/>
            </a:pPr>
            <a:r>
              <a:rPr lang="sv-SE" sz="1800" b="1" dirty="0"/>
              <a:t>Verkstad 2: Generera idéer om möjliga initiativ och formulera målbild</a:t>
            </a:r>
          </a:p>
          <a:p>
            <a:pPr marL="457200" indent="-323850">
              <a:lnSpc>
                <a:spcPct val="200000"/>
              </a:lnSpc>
              <a:buSzPts val="1500"/>
              <a:buFont typeface="Arial"/>
              <a:buChar char="•"/>
            </a:pPr>
            <a:r>
              <a:rPr lang="sv-SE" sz="1800" b="1" dirty="0"/>
              <a:t>Engagemang och samarbetsformer i delarenan – nästa möte</a:t>
            </a:r>
            <a:endParaRPr lang="sv-SE" sz="1800" dirty="0"/>
          </a:p>
          <a:p>
            <a:endParaRPr lang="sv-SE" dirty="0"/>
          </a:p>
        </p:txBody>
      </p:sp>
    </p:spTree>
    <p:extLst>
      <p:ext uri="{BB962C8B-B14F-4D97-AF65-F5344CB8AC3E}">
        <p14:creationId xmlns:p14="http://schemas.microsoft.com/office/powerpoint/2010/main" val="2812097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dirty="0">
                <a:solidFill>
                  <a:prstClr val="black"/>
                </a:solidFill>
              </a:rPr>
              <a:t>Verkstad 2: </a:t>
            </a:r>
            <a:r>
              <a:rPr lang="sv-SE" dirty="0"/>
              <a:t>Generera idéer om möjliga initiativ och formulera målbild</a:t>
            </a:r>
            <a:endParaRPr lang="sv-SE" sz="1800" dirty="0"/>
          </a:p>
        </p:txBody>
      </p:sp>
      <p:sp>
        <p:nvSpPr>
          <p:cNvPr id="6" name="Text Placeholder 1">
            <a:extLst>
              <a:ext uri="{FF2B5EF4-FFF2-40B4-BE49-F238E27FC236}">
                <a16:creationId xmlns:a16="http://schemas.microsoft.com/office/drawing/2014/main" id="{ABD093F6-F641-444E-88B9-6DD1D63EEC9D}"/>
              </a:ext>
            </a:extLst>
          </p:cNvPr>
          <p:cNvSpPr txBox="1">
            <a:spLocks noGrp="1"/>
          </p:cNvSpPr>
          <p:nvPr>
            <p:ph sz="quarter" idx="10"/>
          </p:nvPr>
        </p:nvSpPr>
        <p:spPr>
          <a:prstGeom prst="rect">
            <a:avLst/>
          </a:prstGeom>
          <a:solidFill>
            <a:schemeClr val="accent3">
              <a:lumMod val="20000"/>
              <a:lumOff val="80000"/>
            </a:schemeClr>
          </a:solidFill>
        </p:spPr>
        <p:txBody>
          <a:bodyPr anchor="ctr"/>
          <a:lstStyle>
            <a:lvl1pPr marL="258763" indent="-22860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t>Steg 1 </a:t>
            </a:r>
            <a:r>
              <a:rPr lang="sv-SE" sz="2400" dirty="0"/>
              <a:t>(50 min)</a:t>
            </a:r>
            <a:r>
              <a:rPr lang="sv-SE" sz="2400" b="1" dirty="0"/>
              <a:t>:</a:t>
            </a:r>
            <a:r>
              <a:rPr lang="sv-SE" sz="2400" dirty="0"/>
              <a:t> Diskussion i helgrupp om målbild och vad som behöver göras kopplat till de identifierade problemområdena</a:t>
            </a:r>
          </a:p>
          <a:p>
            <a:pPr marL="0" indent="0">
              <a:buNone/>
            </a:pPr>
            <a:r>
              <a:rPr lang="sv-SE" sz="2400" b="1" dirty="0"/>
              <a:t>Steg 2 </a:t>
            </a:r>
            <a:r>
              <a:rPr lang="sv-SE" sz="2400" dirty="0"/>
              <a:t>(20 min): I mindre grupper (uppdelat på problemområde) utveckla hypoteser om lösningsförslag </a:t>
            </a:r>
          </a:p>
          <a:p>
            <a:pPr marL="0" indent="0">
              <a:buNone/>
            </a:pPr>
            <a:r>
              <a:rPr lang="sv-SE" sz="2400" b="1" dirty="0"/>
              <a:t>Steg 3 </a:t>
            </a:r>
            <a:r>
              <a:rPr lang="sv-SE" sz="2400" dirty="0"/>
              <a:t>(10 min): Fördela hypoteser om lösningsförslag för vidareutveckling till nästa möte </a:t>
            </a:r>
          </a:p>
        </p:txBody>
      </p:sp>
      <p:pic>
        <p:nvPicPr>
          <p:cNvPr id="7" name="Picture 6">
            <a:extLst>
              <a:ext uri="{FF2B5EF4-FFF2-40B4-BE49-F238E27FC236}">
                <a16:creationId xmlns:a16="http://schemas.microsoft.com/office/drawing/2014/main" id="{CFE6F7B5-0B62-44F5-9416-BBCDD61EAD9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8035877" y="2270794"/>
            <a:ext cx="3640185" cy="364018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822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9EF66FA-4505-4054-8267-81B968B441AD}"/>
              </a:ext>
              <a:ext uri="{C183D7F6-B498-43B3-948B-1728B52AA6E4}">
                <adec:decorative xmlns:adec="http://schemas.microsoft.com/office/drawing/2017/decorative" val="1"/>
              </a:ext>
            </a:extLst>
          </p:cNvPr>
          <p:cNvGrpSpPr/>
          <p:nvPr/>
        </p:nvGrpSpPr>
        <p:grpSpPr>
          <a:xfrm>
            <a:off x="434862" y="2765474"/>
            <a:ext cx="3399196" cy="2643961"/>
            <a:chOff x="5786726" y="1445317"/>
            <a:chExt cx="5836758" cy="4258384"/>
          </a:xfrm>
          <a:solidFill>
            <a:srgbClr val="D9D9D9">
              <a:alpha val="50000"/>
            </a:srgbClr>
          </a:solidFill>
        </p:grpSpPr>
        <p:sp>
          <p:nvSpPr>
            <p:cNvPr id="21" name="Rectangle 20">
              <a:extLst>
                <a:ext uri="{FF2B5EF4-FFF2-40B4-BE49-F238E27FC236}">
                  <a16:creationId xmlns:a16="http://schemas.microsoft.com/office/drawing/2014/main" id="{D3AB7D8C-928C-47D2-B267-164543E0A8F4}"/>
                </a:ext>
              </a:extLst>
            </p:cNvPr>
            <p:cNvSpPr/>
            <p:nvPr/>
          </p:nvSpPr>
          <p:spPr>
            <a:xfrm>
              <a:off x="5786726" y="1445317"/>
              <a:ext cx="5836758" cy="4258384"/>
            </a:xfrm>
            <a:prstGeom prst="rect">
              <a:avLst/>
            </a:prstGeom>
            <a:grp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2" name="Straight Connector 21">
              <a:extLst>
                <a:ext uri="{FF2B5EF4-FFF2-40B4-BE49-F238E27FC236}">
                  <a16:creationId xmlns:a16="http://schemas.microsoft.com/office/drawing/2014/main" id="{3746D947-E163-48DF-ADB7-93FB1FDBF3E7}"/>
                </a:ext>
              </a:extLst>
            </p:cNvPr>
            <p:cNvCxnSpPr>
              <a:cxnSpLocks/>
            </p:cNvCxnSpPr>
            <p:nvPr/>
          </p:nvCxnSpPr>
          <p:spPr>
            <a:xfrm>
              <a:off x="8705105" y="1445317"/>
              <a:ext cx="0" cy="2002417"/>
            </a:xfrm>
            <a:prstGeom prst="line">
              <a:avLst/>
            </a:prstGeom>
            <a:grpFill/>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7E36EDC-5697-4CC9-811A-8D918076A806}"/>
                </a:ext>
              </a:extLst>
            </p:cNvPr>
            <p:cNvCxnSpPr>
              <a:cxnSpLocks/>
            </p:cNvCxnSpPr>
            <p:nvPr/>
          </p:nvCxnSpPr>
          <p:spPr>
            <a:xfrm flipH="1">
              <a:off x="5883357" y="3574510"/>
              <a:ext cx="2643135" cy="0"/>
            </a:xfrm>
            <a:prstGeom prst="line">
              <a:avLst/>
            </a:prstGeom>
            <a:grpFill/>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1626E863-DCDB-432A-A544-54BD701BF594}"/>
              </a:ext>
              <a:ext uri="{C183D7F6-B498-43B3-948B-1728B52AA6E4}">
                <adec:decorative xmlns:adec="http://schemas.microsoft.com/office/drawing/2017/decorative" val="1"/>
              </a:ext>
            </a:extLst>
          </p:cNvPr>
          <p:cNvGrpSpPr/>
          <p:nvPr/>
        </p:nvGrpSpPr>
        <p:grpSpPr>
          <a:xfrm>
            <a:off x="1241962" y="1553722"/>
            <a:ext cx="9855403" cy="3852931"/>
            <a:chOff x="399352" y="1824696"/>
            <a:chExt cx="10512265" cy="4940463"/>
          </a:xfrm>
        </p:grpSpPr>
        <p:sp>
          <p:nvSpPr>
            <p:cNvPr id="70" name="Freeform: Shape 69">
              <a:extLst>
                <a:ext uri="{FF2B5EF4-FFF2-40B4-BE49-F238E27FC236}">
                  <a16:creationId xmlns:a16="http://schemas.microsoft.com/office/drawing/2014/main" id="{4289FAC7-DD82-4F21-BEDA-1C1F78BF265E}"/>
                </a:ext>
              </a:extLst>
            </p:cNvPr>
            <p:cNvSpPr/>
            <p:nvPr/>
          </p:nvSpPr>
          <p:spPr>
            <a:xfrm>
              <a:off x="399352" y="1824696"/>
              <a:ext cx="10512265" cy="4940463"/>
            </a:xfrm>
            <a:custGeom>
              <a:avLst/>
              <a:gdLst>
                <a:gd name="connsiteX0" fmla="*/ 105594 w 10512265"/>
                <a:gd name="connsiteY0" fmla="*/ 0 h 4940463"/>
                <a:gd name="connsiteX1" fmla="*/ 247465 w 10512265"/>
                <a:gd name="connsiteY1" fmla="*/ 0 h 4940463"/>
                <a:gd name="connsiteX2" fmla="*/ 222844 w 10512265"/>
                <a:gd name="connsiteY2" fmla="*/ 22415 h 4940463"/>
                <a:gd name="connsiteX3" fmla="*/ 289108 w 10512265"/>
                <a:gd name="connsiteY3" fmla="*/ 228884 h 4940463"/>
                <a:gd name="connsiteX4" fmla="*/ 6503576 w 10512265"/>
                <a:gd name="connsiteY4" fmla="*/ 1201467 h 4940463"/>
                <a:gd name="connsiteX5" fmla="*/ 4876506 w 10512265"/>
                <a:gd name="connsiteY5" fmla="*/ 3052668 h 4940463"/>
                <a:gd name="connsiteX6" fmla="*/ 10251473 w 10512265"/>
                <a:gd name="connsiteY6" fmla="*/ 4375877 h 4940463"/>
                <a:gd name="connsiteX7" fmla="*/ 9116027 w 10512265"/>
                <a:gd name="connsiteY7" fmla="*/ 4874699 h 4940463"/>
                <a:gd name="connsiteX8" fmla="*/ 4281555 w 10512265"/>
                <a:gd name="connsiteY8" fmla="*/ 2993252 h 4940463"/>
                <a:gd name="connsiteX9" fmla="*/ 5717904 w 10512265"/>
                <a:gd name="connsiteY9" fmla="*/ 1133626 h 4940463"/>
                <a:gd name="connsiteX10" fmla="*/ 109829 w 10512265"/>
                <a:gd name="connsiteY10" fmla="*/ 311540 h 4940463"/>
                <a:gd name="connsiteX11" fmla="*/ 95658 w 10512265"/>
                <a:gd name="connsiteY11" fmla="*/ 8554 h 4940463"/>
                <a:gd name="connsiteX12" fmla="*/ 105594 w 10512265"/>
                <a:gd name="connsiteY12" fmla="*/ 0 h 4940463"/>
                <a:gd name="connsiteX0" fmla="*/ 105594 w 10512265"/>
                <a:gd name="connsiteY0" fmla="*/ 0 h 4940463"/>
                <a:gd name="connsiteX1" fmla="*/ 247465 w 10512265"/>
                <a:gd name="connsiteY1" fmla="*/ 0 h 4940463"/>
                <a:gd name="connsiteX2" fmla="*/ 222844 w 10512265"/>
                <a:gd name="connsiteY2" fmla="*/ 22415 h 4940463"/>
                <a:gd name="connsiteX3" fmla="*/ 289108 w 10512265"/>
                <a:gd name="connsiteY3" fmla="*/ 228884 h 4940463"/>
                <a:gd name="connsiteX4" fmla="*/ 6503576 w 10512265"/>
                <a:gd name="connsiteY4" fmla="*/ 1201467 h 4940463"/>
                <a:gd name="connsiteX5" fmla="*/ 4876506 w 10512265"/>
                <a:gd name="connsiteY5" fmla="*/ 3052668 h 4940463"/>
                <a:gd name="connsiteX6" fmla="*/ 10251473 w 10512265"/>
                <a:gd name="connsiteY6" fmla="*/ 4375877 h 4940463"/>
                <a:gd name="connsiteX7" fmla="*/ 9116027 w 10512265"/>
                <a:gd name="connsiteY7" fmla="*/ 4874699 h 4940463"/>
                <a:gd name="connsiteX8" fmla="*/ 4281555 w 10512265"/>
                <a:gd name="connsiteY8" fmla="*/ 2993252 h 4940463"/>
                <a:gd name="connsiteX9" fmla="*/ 5711277 w 10512265"/>
                <a:gd name="connsiteY9" fmla="*/ 1259521 h 4940463"/>
                <a:gd name="connsiteX10" fmla="*/ 109829 w 10512265"/>
                <a:gd name="connsiteY10" fmla="*/ 311540 h 4940463"/>
                <a:gd name="connsiteX11" fmla="*/ 95658 w 10512265"/>
                <a:gd name="connsiteY11" fmla="*/ 8554 h 4940463"/>
                <a:gd name="connsiteX12" fmla="*/ 105594 w 10512265"/>
                <a:gd name="connsiteY12" fmla="*/ 0 h 494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12265" h="4940463">
                  <a:moveTo>
                    <a:pt x="105594" y="0"/>
                  </a:moveTo>
                  <a:lnTo>
                    <a:pt x="247465" y="0"/>
                  </a:lnTo>
                  <a:lnTo>
                    <a:pt x="222844" y="22415"/>
                  </a:lnTo>
                  <a:cubicBezTo>
                    <a:pt x="154553" y="95625"/>
                    <a:pt x="164358" y="165625"/>
                    <a:pt x="289108" y="228884"/>
                  </a:cubicBezTo>
                  <a:cubicBezTo>
                    <a:pt x="954441" y="566264"/>
                    <a:pt x="5739010" y="730837"/>
                    <a:pt x="6503576" y="1201467"/>
                  </a:cubicBezTo>
                  <a:cubicBezTo>
                    <a:pt x="7268142" y="1672097"/>
                    <a:pt x="4251856" y="2523599"/>
                    <a:pt x="4876506" y="3052668"/>
                  </a:cubicBezTo>
                  <a:cubicBezTo>
                    <a:pt x="5501155" y="3581736"/>
                    <a:pt x="9544886" y="4072205"/>
                    <a:pt x="10251473" y="4375877"/>
                  </a:cubicBezTo>
                  <a:cubicBezTo>
                    <a:pt x="10958060" y="4679549"/>
                    <a:pt x="10111013" y="5105137"/>
                    <a:pt x="9116027" y="4874699"/>
                  </a:cubicBezTo>
                  <a:cubicBezTo>
                    <a:pt x="8121040" y="4644261"/>
                    <a:pt x="4849013" y="3595782"/>
                    <a:pt x="4281555" y="2993252"/>
                  </a:cubicBezTo>
                  <a:cubicBezTo>
                    <a:pt x="3714097" y="2390722"/>
                    <a:pt x="6406565" y="1706473"/>
                    <a:pt x="5711277" y="1259521"/>
                  </a:cubicBezTo>
                  <a:cubicBezTo>
                    <a:pt x="5015990" y="812569"/>
                    <a:pt x="723451" y="648477"/>
                    <a:pt x="109829" y="311540"/>
                  </a:cubicBezTo>
                  <a:cubicBezTo>
                    <a:pt x="-43576" y="227306"/>
                    <a:pt x="-24901" y="122034"/>
                    <a:pt x="95658" y="8554"/>
                  </a:cubicBezTo>
                  <a:lnTo>
                    <a:pt x="105594" y="0"/>
                  </a:lnTo>
                  <a:close/>
                </a:path>
              </a:pathLst>
            </a:cu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a:solidFill>
                  <a:schemeClr val="tx1"/>
                </a:solidFill>
                <a:latin typeface="Calibri" pitchFamily="34" charset="0"/>
                <a:cs typeface="Calibri" pitchFamily="34" charset="0"/>
              </a:endParaRPr>
            </a:p>
          </p:txBody>
        </p:sp>
        <p:sp>
          <p:nvSpPr>
            <p:cNvPr id="71" name="Freeform: Shape 70">
              <a:extLst>
                <a:ext uri="{FF2B5EF4-FFF2-40B4-BE49-F238E27FC236}">
                  <a16:creationId xmlns:a16="http://schemas.microsoft.com/office/drawing/2014/main" id="{D973BCF3-751F-4538-AE7E-4F627A705B43}"/>
                </a:ext>
              </a:extLst>
            </p:cNvPr>
            <p:cNvSpPr/>
            <p:nvPr/>
          </p:nvSpPr>
          <p:spPr>
            <a:xfrm>
              <a:off x="662498" y="1854508"/>
              <a:ext cx="6259796" cy="974918"/>
            </a:xfrm>
            <a:custGeom>
              <a:avLst/>
              <a:gdLst>
                <a:gd name="connsiteX0" fmla="*/ 0 w 5907881"/>
                <a:gd name="connsiteY0" fmla="*/ 0 h 864394"/>
                <a:gd name="connsiteX1" fmla="*/ 1128712 w 5907881"/>
                <a:gd name="connsiteY1" fmla="*/ 164306 h 864394"/>
                <a:gd name="connsiteX2" fmla="*/ 4157662 w 5907881"/>
                <a:gd name="connsiteY2" fmla="*/ 492919 h 864394"/>
                <a:gd name="connsiteX3" fmla="*/ 5393531 w 5907881"/>
                <a:gd name="connsiteY3" fmla="*/ 685800 h 864394"/>
                <a:gd name="connsiteX4" fmla="*/ 5907881 w 5907881"/>
                <a:gd name="connsiteY4" fmla="*/ 864394 h 864394"/>
                <a:gd name="connsiteX0" fmla="*/ 0 w 5895937"/>
                <a:gd name="connsiteY0" fmla="*/ 0 h 932306"/>
                <a:gd name="connsiteX1" fmla="*/ 1116768 w 5895937"/>
                <a:gd name="connsiteY1" fmla="*/ 232218 h 932306"/>
                <a:gd name="connsiteX2" fmla="*/ 4145718 w 5895937"/>
                <a:gd name="connsiteY2" fmla="*/ 560831 h 932306"/>
                <a:gd name="connsiteX3" fmla="*/ 5381587 w 5895937"/>
                <a:gd name="connsiteY3" fmla="*/ 753712 h 932306"/>
                <a:gd name="connsiteX4" fmla="*/ 5895937 w 5895937"/>
                <a:gd name="connsiteY4" fmla="*/ 932306 h 932306"/>
                <a:gd name="connsiteX0" fmla="*/ 0 w 5895937"/>
                <a:gd name="connsiteY0" fmla="*/ 0 h 932306"/>
                <a:gd name="connsiteX1" fmla="*/ 543457 w 5895937"/>
                <a:gd name="connsiteY1" fmla="*/ 209581 h 932306"/>
                <a:gd name="connsiteX2" fmla="*/ 4145718 w 5895937"/>
                <a:gd name="connsiteY2" fmla="*/ 560831 h 932306"/>
                <a:gd name="connsiteX3" fmla="*/ 5381587 w 5895937"/>
                <a:gd name="connsiteY3" fmla="*/ 753712 h 932306"/>
                <a:gd name="connsiteX4" fmla="*/ 5895937 w 5895937"/>
                <a:gd name="connsiteY4" fmla="*/ 932306 h 932306"/>
                <a:gd name="connsiteX0" fmla="*/ 0 w 5779682"/>
                <a:gd name="connsiteY0" fmla="*/ 0 h 953492"/>
                <a:gd name="connsiteX1" fmla="*/ 427202 w 5779682"/>
                <a:gd name="connsiteY1" fmla="*/ 230767 h 953492"/>
                <a:gd name="connsiteX2" fmla="*/ 4029463 w 5779682"/>
                <a:gd name="connsiteY2" fmla="*/ 582017 h 953492"/>
                <a:gd name="connsiteX3" fmla="*/ 5265332 w 5779682"/>
                <a:gd name="connsiteY3" fmla="*/ 774898 h 953492"/>
                <a:gd name="connsiteX4" fmla="*/ 5779682 w 5779682"/>
                <a:gd name="connsiteY4" fmla="*/ 953492 h 953492"/>
                <a:gd name="connsiteX0" fmla="*/ 0 w 5352480"/>
                <a:gd name="connsiteY0" fmla="*/ 0 h 722725"/>
                <a:gd name="connsiteX1" fmla="*/ 3602261 w 5352480"/>
                <a:gd name="connsiteY1" fmla="*/ 351250 h 722725"/>
                <a:gd name="connsiteX2" fmla="*/ 4838130 w 5352480"/>
                <a:gd name="connsiteY2" fmla="*/ 544131 h 722725"/>
                <a:gd name="connsiteX3" fmla="*/ 5352480 w 5352480"/>
                <a:gd name="connsiteY3" fmla="*/ 722725 h 722725"/>
                <a:gd name="connsiteX0" fmla="*/ 0 w 5723600"/>
                <a:gd name="connsiteY0" fmla="*/ 0 h 760860"/>
                <a:gd name="connsiteX1" fmla="*/ 3973381 w 5723600"/>
                <a:gd name="connsiteY1" fmla="*/ 389385 h 760860"/>
                <a:gd name="connsiteX2" fmla="*/ 5209250 w 5723600"/>
                <a:gd name="connsiteY2" fmla="*/ 582266 h 760860"/>
                <a:gd name="connsiteX3" fmla="*/ 5723600 w 5723600"/>
                <a:gd name="connsiteY3" fmla="*/ 760860 h 760860"/>
                <a:gd name="connsiteX0" fmla="*/ 0 w 5723600"/>
                <a:gd name="connsiteY0" fmla="*/ 0 h 760860"/>
                <a:gd name="connsiteX1" fmla="*/ 3973381 w 5723600"/>
                <a:gd name="connsiteY1" fmla="*/ 389385 h 760860"/>
                <a:gd name="connsiteX2" fmla="*/ 5209250 w 5723600"/>
                <a:gd name="connsiteY2" fmla="*/ 582266 h 760860"/>
                <a:gd name="connsiteX3" fmla="*/ 5723600 w 5723600"/>
                <a:gd name="connsiteY3" fmla="*/ 760860 h 760860"/>
                <a:gd name="connsiteX0" fmla="*/ 0 w 5723600"/>
                <a:gd name="connsiteY0" fmla="*/ 0 h 760860"/>
                <a:gd name="connsiteX1" fmla="*/ 3973381 w 5723600"/>
                <a:gd name="connsiteY1" fmla="*/ 389385 h 760860"/>
                <a:gd name="connsiteX2" fmla="*/ 5209250 w 5723600"/>
                <a:gd name="connsiteY2" fmla="*/ 582266 h 760860"/>
                <a:gd name="connsiteX3" fmla="*/ 5723600 w 5723600"/>
                <a:gd name="connsiteY3" fmla="*/ 760860 h 760860"/>
                <a:gd name="connsiteX0" fmla="*/ 0 w 5723600"/>
                <a:gd name="connsiteY0" fmla="*/ 0 h 782046"/>
                <a:gd name="connsiteX1" fmla="*/ 3973381 w 5723600"/>
                <a:gd name="connsiteY1" fmla="*/ 410571 h 782046"/>
                <a:gd name="connsiteX2" fmla="*/ 5209250 w 5723600"/>
                <a:gd name="connsiteY2" fmla="*/ 603452 h 782046"/>
                <a:gd name="connsiteX3" fmla="*/ 5723600 w 5723600"/>
                <a:gd name="connsiteY3" fmla="*/ 782046 h 782046"/>
                <a:gd name="connsiteX0" fmla="*/ 308799 w 6032399"/>
                <a:gd name="connsiteY0" fmla="*/ 35487 h 817533"/>
                <a:gd name="connsiteX1" fmla="*/ 290263 w 6032399"/>
                <a:gd name="connsiteY1" fmla="*/ 29046 h 817533"/>
                <a:gd name="connsiteX2" fmla="*/ 4282180 w 6032399"/>
                <a:gd name="connsiteY2" fmla="*/ 446058 h 817533"/>
                <a:gd name="connsiteX3" fmla="*/ 5518049 w 6032399"/>
                <a:gd name="connsiteY3" fmla="*/ 638939 h 817533"/>
                <a:gd name="connsiteX4" fmla="*/ 6032399 w 6032399"/>
                <a:gd name="connsiteY4" fmla="*/ 817533 h 817533"/>
                <a:gd name="connsiteX0" fmla="*/ 44941 w 5768541"/>
                <a:gd name="connsiteY0" fmla="*/ 91942 h 873988"/>
                <a:gd name="connsiteX1" fmla="*/ 26405 w 5768541"/>
                <a:gd name="connsiteY1" fmla="*/ 85501 h 873988"/>
                <a:gd name="connsiteX2" fmla="*/ 4018322 w 5768541"/>
                <a:gd name="connsiteY2" fmla="*/ 502513 h 873988"/>
                <a:gd name="connsiteX3" fmla="*/ 5254191 w 5768541"/>
                <a:gd name="connsiteY3" fmla="*/ 695394 h 873988"/>
                <a:gd name="connsiteX4" fmla="*/ 5768541 w 5768541"/>
                <a:gd name="connsiteY4" fmla="*/ 873988 h 873988"/>
                <a:gd name="connsiteX0" fmla="*/ 174208 w 5897808"/>
                <a:gd name="connsiteY0" fmla="*/ 206795 h 988841"/>
                <a:gd name="connsiteX1" fmla="*/ 12590 w 5897808"/>
                <a:gd name="connsiteY1" fmla="*/ 60526 h 988841"/>
                <a:gd name="connsiteX2" fmla="*/ 4147589 w 5897808"/>
                <a:gd name="connsiteY2" fmla="*/ 617366 h 988841"/>
                <a:gd name="connsiteX3" fmla="*/ 5383458 w 5897808"/>
                <a:gd name="connsiteY3" fmla="*/ 810247 h 988841"/>
                <a:gd name="connsiteX4" fmla="*/ 5897808 w 5897808"/>
                <a:gd name="connsiteY4" fmla="*/ 988841 h 988841"/>
                <a:gd name="connsiteX0" fmla="*/ 174208 w 5897808"/>
                <a:gd name="connsiteY0" fmla="*/ 206795 h 988841"/>
                <a:gd name="connsiteX1" fmla="*/ 12590 w 5897808"/>
                <a:gd name="connsiteY1" fmla="*/ 60526 h 988841"/>
                <a:gd name="connsiteX2" fmla="*/ 4147589 w 5897808"/>
                <a:gd name="connsiteY2" fmla="*/ 617366 h 988841"/>
                <a:gd name="connsiteX3" fmla="*/ 5383458 w 5897808"/>
                <a:gd name="connsiteY3" fmla="*/ 810247 h 988841"/>
                <a:gd name="connsiteX4" fmla="*/ 5897808 w 5897808"/>
                <a:gd name="connsiteY4" fmla="*/ 988841 h 988841"/>
                <a:gd name="connsiteX0" fmla="*/ 174208 w 5897808"/>
                <a:gd name="connsiteY0" fmla="*/ 32853 h 1043709"/>
                <a:gd name="connsiteX1" fmla="*/ 12590 w 5897808"/>
                <a:gd name="connsiteY1" fmla="*/ 115394 h 1043709"/>
                <a:gd name="connsiteX2" fmla="*/ 4147589 w 5897808"/>
                <a:gd name="connsiteY2" fmla="*/ 672234 h 1043709"/>
                <a:gd name="connsiteX3" fmla="*/ 5383458 w 5897808"/>
                <a:gd name="connsiteY3" fmla="*/ 865115 h 1043709"/>
                <a:gd name="connsiteX4" fmla="*/ 5897808 w 5897808"/>
                <a:gd name="connsiteY4" fmla="*/ 1043709 h 1043709"/>
                <a:gd name="connsiteX0" fmla="*/ 133 w 5723733"/>
                <a:gd name="connsiteY0" fmla="*/ 4045 h 1014901"/>
                <a:gd name="connsiteX1" fmla="*/ 115738 w 5723733"/>
                <a:gd name="connsiteY1" fmla="*/ 158619 h 1014901"/>
                <a:gd name="connsiteX2" fmla="*/ 3973514 w 5723733"/>
                <a:gd name="connsiteY2" fmla="*/ 643426 h 1014901"/>
                <a:gd name="connsiteX3" fmla="*/ 5209383 w 5723733"/>
                <a:gd name="connsiteY3" fmla="*/ 836307 h 1014901"/>
                <a:gd name="connsiteX4" fmla="*/ 5723733 w 5723733"/>
                <a:gd name="connsiteY4" fmla="*/ 1014901 h 1014901"/>
                <a:gd name="connsiteX0" fmla="*/ 1227 w 5724827"/>
                <a:gd name="connsiteY0" fmla="*/ 13 h 1010869"/>
                <a:gd name="connsiteX1" fmla="*/ 63176 w 5724827"/>
                <a:gd name="connsiteY1" fmla="*/ 264755 h 1010869"/>
                <a:gd name="connsiteX2" fmla="*/ 3974608 w 5724827"/>
                <a:gd name="connsiteY2" fmla="*/ 639394 h 1010869"/>
                <a:gd name="connsiteX3" fmla="*/ 5210477 w 5724827"/>
                <a:gd name="connsiteY3" fmla="*/ 832275 h 1010869"/>
                <a:gd name="connsiteX4" fmla="*/ 5724827 w 5724827"/>
                <a:gd name="connsiteY4" fmla="*/ 1010869 h 1010869"/>
                <a:gd name="connsiteX0" fmla="*/ 1227 w 5724827"/>
                <a:gd name="connsiteY0" fmla="*/ 13 h 1010869"/>
                <a:gd name="connsiteX1" fmla="*/ 63176 w 5724827"/>
                <a:gd name="connsiteY1" fmla="*/ 264755 h 1010869"/>
                <a:gd name="connsiteX2" fmla="*/ 3974608 w 5724827"/>
                <a:gd name="connsiteY2" fmla="*/ 639394 h 1010869"/>
                <a:gd name="connsiteX3" fmla="*/ 5210477 w 5724827"/>
                <a:gd name="connsiteY3" fmla="*/ 832275 h 1010869"/>
                <a:gd name="connsiteX4" fmla="*/ 5724827 w 5724827"/>
                <a:gd name="connsiteY4" fmla="*/ 1010869 h 1010869"/>
                <a:gd name="connsiteX0" fmla="*/ 1227 w 5724827"/>
                <a:gd name="connsiteY0" fmla="*/ 13 h 1010869"/>
                <a:gd name="connsiteX1" fmla="*/ 63176 w 5724827"/>
                <a:gd name="connsiteY1" fmla="*/ 264755 h 1010869"/>
                <a:gd name="connsiteX2" fmla="*/ 3974608 w 5724827"/>
                <a:gd name="connsiteY2" fmla="*/ 639394 h 1010869"/>
                <a:gd name="connsiteX3" fmla="*/ 5210477 w 5724827"/>
                <a:gd name="connsiteY3" fmla="*/ 832275 h 1010869"/>
                <a:gd name="connsiteX4" fmla="*/ 5724827 w 5724827"/>
                <a:gd name="connsiteY4" fmla="*/ 1010869 h 1010869"/>
                <a:gd name="connsiteX0" fmla="*/ 170996 w 5894596"/>
                <a:gd name="connsiteY0" fmla="*/ 9 h 1010865"/>
                <a:gd name="connsiteX1" fmla="*/ 232945 w 5894596"/>
                <a:gd name="connsiteY1" fmla="*/ 264751 h 1010865"/>
                <a:gd name="connsiteX2" fmla="*/ 4144377 w 5894596"/>
                <a:gd name="connsiteY2" fmla="*/ 639390 h 1010865"/>
                <a:gd name="connsiteX3" fmla="*/ 5380246 w 5894596"/>
                <a:gd name="connsiteY3" fmla="*/ 832271 h 1010865"/>
                <a:gd name="connsiteX4" fmla="*/ 5894596 w 5894596"/>
                <a:gd name="connsiteY4" fmla="*/ 1010865 h 1010865"/>
                <a:gd name="connsiteX0" fmla="*/ 68853 w 5957893"/>
                <a:gd name="connsiteY0" fmla="*/ 18 h 955790"/>
                <a:gd name="connsiteX1" fmla="*/ 296242 w 5957893"/>
                <a:gd name="connsiteY1" fmla="*/ 209676 h 955790"/>
                <a:gd name="connsiteX2" fmla="*/ 4207674 w 5957893"/>
                <a:gd name="connsiteY2" fmla="*/ 584315 h 955790"/>
                <a:gd name="connsiteX3" fmla="*/ 5443543 w 5957893"/>
                <a:gd name="connsiteY3" fmla="*/ 777196 h 955790"/>
                <a:gd name="connsiteX4" fmla="*/ 5957893 w 5957893"/>
                <a:gd name="connsiteY4" fmla="*/ 955790 h 955790"/>
                <a:gd name="connsiteX0" fmla="*/ 62023 w 5964478"/>
                <a:gd name="connsiteY0" fmla="*/ 9 h 993916"/>
                <a:gd name="connsiteX1" fmla="*/ 302827 w 5964478"/>
                <a:gd name="connsiteY1" fmla="*/ 247802 h 993916"/>
                <a:gd name="connsiteX2" fmla="*/ 4214259 w 5964478"/>
                <a:gd name="connsiteY2" fmla="*/ 622441 h 993916"/>
                <a:gd name="connsiteX3" fmla="*/ 5450128 w 5964478"/>
                <a:gd name="connsiteY3" fmla="*/ 815322 h 993916"/>
                <a:gd name="connsiteX4" fmla="*/ 5964478 w 5964478"/>
                <a:gd name="connsiteY4" fmla="*/ 993916 h 993916"/>
                <a:gd name="connsiteX0" fmla="*/ 56929 w 5959384"/>
                <a:gd name="connsiteY0" fmla="*/ 9 h 993916"/>
                <a:gd name="connsiteX1" fmla="*/ 308113 w 5959384"/>
                <a:gd name="connsiteY1" fmla="*/ 251736 h 993916"/>
                <a:gd name="connsiteX2" fmla="*/ 4209165 w 5959384"/>
                <a:gd name="connsiteY2" fmla="*/ 622441 h 993916"/>
                <a:gd name="connsiteX3" fmla="*/ 5445034 w 5959384"/>
                <a:gd name="connsiteY3" fmla="*/ 815322 h 993916"/>
                <a:gd name="connsiteX4" fmla="*/ 5959384 w 5959384"/>
                <a:gd name="connsiteY4" fmla="*/ 993916 h 993916"/>
                <a:gd name="connsiteX0" fmla="*/ 82877 w 5985332"/>
                <a:gd name="connsiteY0" fmla="*/ 7 h 993914"/>
                <a:gd name="connsiteX1" fmla="*/ 334061 w 5985332"/>
                <a:gd name="connsiteY1" fmla="*/ 251734 h 993914"/>
                <a:gd name="connsiteX2" fmla="*/ 4235113 w 5985332"/>
                <a:gd name="connsiteY2" fmla="*/ 622439 h 993914"/>
                <a:gd name="connsiteX3" fmla="*/ 5470982 w 5985332"/>
                <a:gd name="connsiteY3" fmla="*/ 815320 h 993914"/>
                <a:gd name="connsiteX4" fmla="*/ 5985332 w 5985332"/>
                <a:gd name="connsiteY4" fmla="*/ 993914 h 993914"/>
                <a:gd name="connsiteX0" fmla="*/ 63977 w 6003799"/>
                <a:gd name="connsiteY0" fmla="*/ 8 h 964406"/>
                <a:gd name="connsiteX1" fmla="*/ 352528 w 6003799"/>
                <a:gd name="connsiteY1" fmla="*/ 222226 h 964406"/>
                <a:gd name="connsiteX2" fmla="*/ 4253580 w 6003799"/>
                <a:gd name="connsiteY2" fmla="*/ 592931 h 964406"/>
                <a:gd name="connsiteX3" fmla="*/ 5489449 w 6003799"/>
                <a:gd name="connsiteY3" fmla="*/ 785812 h 964406"/>
                <a:gd name="connsiteX4" fmla="*/ 6003799 w 6003799"/>
                <a:gd name="connsiteY4" fmla="*/ 964406 h 964406"/>
                <a:gd name="connsiteX0" fmla="*/ 33392 w 5973214"/>
                <a:gd name="connsiteY0" fmla="*/ 6 h 964404"/>
                <a:gd name="connsiteX1" fmla="*/ 321943 w 5973214"/>
                <a:gd name="connsiteY1" fmla="*/ 222224 h 964404"/>
                <a:gd name="connsiteX2" fmla="*/ 4222995 w 5973214"/>
                <a:gd name="connsiteY2" fmla="*/ 592929 h 964404"/>
                <a:gd name="connsiteX3" fmla="*/ 5458864 w 5973214"/>
                <a:gd name="connsiteY3" fmla="*/ 785810 h 964404"/>
                <a:gd name="connsiteX4" fmla="*/ 5973214 w 5973214"/>
                <a:gd name="connsiteY4" fmla="*/ 964404 h 964404"/>
                <a:gd name="connsiteX0" fmla="*/ 32581 w 5972403"/>
                <a:gd name="connsiteY0" fmla="*/ 5 h 964403"/>
                <a:gd name="connsiteX1" fmla="*/ 323209 w 5972403"/>
                <a:gd name="connsiteY1" fmla="*/ 232060 h 964403"/>
                <a:gd name="connsiteX2" fmla="*/ 4222184 w 5972403"/>
                <a:gd name="connsiteY2" fmla="*/ 592928 h 964403"/>
                <a:gd name="connsiteX3" fmla="*/ 5458053 w 5972403"/>
                <a:gd name="connsiteY3" fmla="*/ 785809 h 964403"/>
                <a:gd name="connsiteX4" fmla="*/ 5972403 w 5972403"/>
                <a:gd name="connsiteY4" fmla="*/ 964403 h 964403"/>
                <a:gd name="connsiteX0" fmla="*/ 32581 w 5972403"/>
                <a:gd name="connsiteY0" fmla="*/ 5 h 964403"/>
                <a:gd name="connsiteX1" fmla="*/ 323209 w 5972403"/>
                <a:gd name="connsiteY1" fmla="*/ 232060 h 964403"/>
                <a:gd name="connsiteX2" fmla="*/ 4222184 w 5972403"/>
                <a:gd name="connsiteY2" fmla="*/ 592928 h 964403"/>
                <a:gd name="connsiteX3" fmla="*/ 5458053 w 5972403"/>
                <a:gd name="connsiteY3" fmla="*/ 785809 h 964403"/>
                <a:gd name="connsiteX4" fmla="*/ 5972403 w 5972403"/>
                <a:gd name="connsiteY4" fmla="*/ 964403 h 964403"/>
                <a:gd name="connsiteX0" fmla="*/ 30657 w 5970479"/>
                <a:gd name="connsiteY0" fmla="*/ 5 h 964403"/>
                <a:gd name="connsiteX1" fmla="*/ 321285 w 5970479"/>
                <a:gd name="connsiteY1" fmla="*/ 232060 h 964403"/>
                <a:gd name="connsiteX2" fmla="*/ 4220260 w 5970479"/>
                <a:gd name="connsiteY2" fmla="*/ 592928 h 964403"/>
                <a:gd name="connsiteX3" fmla="*/ 5456129 w 5970479"/>
                <a:gd name="connsiteY3" fmla="*/ 785809 h 964403"/>
                <a:gd name="connsiteX4" fmla="*/ 5970479 w 5970479"/>
                <a:gd name="connsiteY4" fmla="*/ 964403 h 964403"/>
                <a:gd name="connsiteX0" fmla="*/ 29097 w 5968919"/>
                <a:gd name="connsiteY0" fmla="*/ 6 h 964404"/>
                <a:gd name="connsiteX1" fmla="*/ 323877 w 5968919"/>
                <a:gd name="connsiteY1" fmla="*/ 222224 h 964404"/>
                <a:gd name="connsiteX2" fmla="*/ 4218700 w 5968919"/>
                <a:gd name="connsiteY2" fmla="*/ 592929 h 964404"/>
                <a:gd name="connsiteX3" fmla="*/ 5454569 w 5968919"/>
                <a:gd name="connsiteY3" fmla="*/ 785810 h 964404"/>
                <a:gd name="connsiteX4" fmla="*/ 5968919 w 5968919"/>
                <a:gd name="connsiteY4" fmla="*/ 964404 h 964404"/>
                <a:gd name="connsiteX0" fmla="*/ 29097 w 5968919"/>
                <a:gd name="connsiteY0" fmla="*/ 6 h 880943"/>
                <a:gd name="connsiteX1" fmla="*/ 323877 w 5968919"/>
                <a:gd name="connsiteY1" fmla="*/ 222224 h 880943"/>
                <a:gd name="connsiteX2" fmla="*/ 4218700 w 5968919"/>
                <a:gd name="connsiteY2" fmla="*/ 592929 h 880943"/>
                <a:gd name="connsiteX3" fmla="*/ 5454569 w 5968919"/>
                <a:gd name="connsiteY3" fmla="*/ 785810 h 880943"/>
                <a:gd name="connsiteX4" fmla="*/ 5968919 w 5968919"/>
                <a:gd name="connsiteY4" fmla="*/ 880943 h 88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8919" h="880943">
                  <a:moveTo>
                    <a:pt x="29097" y="6"/>
                  </a:moveTo>
                  <a:cubicBezTo>
                    <a:pt x="26008" y="-1067"/>
                    <a:pt x="-132514" y="141237"/>
                    <a:pt x="323877" y="222224"/>
                  </a:cubicBezTo>
                  <a:cubicBezTo>
                    <a:pt x="1276476" y="348216"/>
                    <a:pt x="3363585" y="498998"/>
                    <a:pt x="4218700" y="592929"/>
                  </a:cubicBezTo>
                  <a:cubicBezTo>
                    <a:pt x="5073815" y="686860"/>
                    <a:pt x="5162866" y="723898"/>
                    <a:pt x="5454569" y="785810"/>
                  </a:cubicBezTo>
                  <a:cubicBezTo>
                    <a:pt x="5746272" y="847722"/>
                    <a:pt x="5857595" y="822602"/>
                    <a:pt x="5968919" y="880943"/>
                  </a:cubicBezTo>
                </a:path>
              </a:pathLst>
            </a:custGeom>
            <a:noFill/>
            <a:ln w="50800">
              <a:solidFill>
                <a:schemeClr val="accent3"/>
              </a:solidFill>
              <a:prstDash val="sysDot"/>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Freeform: Shape 71">
              <a:extLst>
                <a:ext uri="{FF2B5EF4-FFF2-40B4-BE49-F238E27FC236}">
                  <a16:creationId xmlns:a16="http://schemas.microsoft.com/office/drawing/2014/main" id="{863FF96C-87E6-4D87-9582-B664BBB8871D}"/>
                </a:ext>
              </a:extLst>
            </p:cNvPr>
            <p:cNvSpPr/>
            <p:nvPr/>
          </p:nvSpPr>
          <p:spPr>
            <a:xfrm>
              <a:off x="5369141" y="3309101"/>
              <a:ext cx="4622149" cy="2500626"/>
            </a:xfrm>
            <a:custGeom>
              <a:avLst/>
              <a:gdLst>
                <a:gd name="connsiteX0" fmla="*/ 1848697 w 4858227"/>
                <a:gd name="connsiteY0" fmla="*/ 0 h 2760955"/>
                <a:gd name="connsiteX1" fmla="*/ 1742165 w 4858227"/>
                <a:gd name="connsiteY1" fmla="*/ 221941 h 2760955"/>
                <a:gd name="connsiteX2" fmla="*/ 170817 w 4858227"/>
                <a:gd name="connsiteY2" fmla="*/ 1251751 h 2760955"/>
                <a:gd name="connsiteX3" fmla="*/ 170817 w 4858227"/>
                <a:gd name="connsiteY3" fmla="*/ 1686757 h 2760955"/>
                <a:gd name="connsiteX4" fmla="*/ 1316036 w 4858227"/>
                <a:gd name="connsiteY4" fmla="*/ 2077374 h 2760955"/>
                <a:gd name="connsiteX5" fmla="*/ 4858227 w 4858227"/>
                <a:gd name="connsiteY5" fmla="*/ 2760955 h 2760955"/>
                <a:gd name="connsiteX0" fmla="*/ 1867108 w 4858227"/>
                <a:gd name="connsiteY0" fmla="*/ 0 h 2767092"/>
                <a:gd name="connsiteX1" fmla="*/ 1742165 w 4858227"/>
                <a:gd name="connsiteY1" fmla="*/ 228078 h 2767092"/>
                <a:gd name="connsiteX2" fmla="*/ 170817 w 4858227"/>
                <a:gd name="connsiteY2" fmla="*/ 1257888 h 2767092"/>
                <a:gd name="connsiteX3" fmla="*/ 170817 w 4858227"/>
                <a:gd name="connsiteY3" fmla="*/ 1692894 h 2767092"/>
                <a:gd name="connsiteX4" fmla="*/ 1316036 w 4858227"/>
                <a:gd name="connsiteY4" fmla="*/ 2083511 h 2767092"/>
                <a:gd name="connsiteX5" fmla="*/ 4858227 w 4858227"/>
                <a:gd name="connsiteY5" fmla="*/ 2767092 h 2767092"/>
                <a:gd name="connsiteX0" fmla="*/ 1946888 w 4858227"/>
                <a:gd name="connsiteY0" fmla="*/ 0 h 2760956"/>
                <a:gd name="connsiteX1" fmla="*/ 1742165 w 4858227"/>
                <a:gd name="connsiteY1" fmla="*/ 221942 h 2760956"/>
                <a:gd name="connsiteX2" fmla="*/ 170817 w 4858227"/>
                <a:gd name="connsiteY2" fmla="*/ 1251752 h 2760956"/>
                <a:gd name="connsiteX3" fmla="*/ 170817 w 4858227"/>
                <a:gd name="connsiteY3" fmla="*/ 1686758 h 2760956"/>
                <a:gd name="connsiteX4" fmla="*/ 1316036 w 4858227"/>
                <a:gd name="connsiteY4" fmla="*/ 2077375 h 2760956"/>
                <a:gd name="connsiteX5" fmla="*/ 4858227 w 4858227"/>
                <a:gd name="connsiteY5" fmla="*/ 2760956 h 2760956"/>
                <a:gd name="connsiteX0" fmla="*/ 1946888 w 4858227"/>
                <a:gd name="connsiteY0" fmla="*/ 0 h 2760956"/>
                <a:gd name="connsiteX1" fmla="*/ 1742165 w 4858227"/>
                <a:gd name="connsiteY1" fmla="*/ 221942 h 2760956"/>
                <a:gd name="connsiteX2" fmla="*/ 170817 w 4858227"/>
                <a:gd name="connsiteY2" fmla="*/ 1251752 h 2760956"/>
                <a:gd name="connsiteX3" fmla="*/ 170817 w 4858227"/>
                <a:gd name="connsiteY3" fmla="*/ 1686758 h 2760956"/>
                <a:gd name="connsiteX4" fmla="*/ 1316036 w 4858227"/>
                <a:gd name="connsiteY4" fmla="*/ 2077375 h 2760956"/>
                <a:gd name="connsiteX5" fmla="*/ 4858227 w 4858227"/>
                <a:gd name="connsiteY5" fmla="*/ 2760956 h 2760956"/>
                <a:gd name="connsiteX0" fmla="*/ 1946888 w 4858227"/>
                <a:gd name="connsiteY0" fmla="*/ 0 h 2760956"/>
                <a:gd name="connsiteX1" fmla="*/ 1742165 w 4858227"/>
                <a:gd name="connsiteY1" fmla="*/ 221942 h 2760956"/>
                <a:gd name="connsiteX2" fmla="*/ 170817 w 4858227"/>
                <a:gd name="connsiteY2" fmla="*/ 1251752 h 2760956"/>
                <a:gd name="connsiteX3" fmla="*/ 170817 w 4858227"/>
                <a:gd name="connsiteY3" fmla="*/ 1686758 h 2760956"/>
                <a:gd name="connsiteX4" fmla="*/ 1316036 w 4858227"/>
                <a:gd name="connsiteY4" fmla="*/ 2077375 h 2760956"/>
                <a:gd name="connsiteX5" fmla="*/ 4858227 w 4858227"/>
                <a:gd name="connsiteY5" fmla="*/ 2760956 h 2760956"/>
                <a:gd name="connsiteX0" fmla="*/ 1946888 w 4858227"/>
                <a:gd name="connsiteY0" fmla="*/ 0 h 2760956"/>
                <a:gd name="connsiteX1" fmla="*/ 1742165 w 4858227"/>
                <a:gd name="connsiteY1" fmla="*/ 221942 h 2760956"/>
                <a:gd name="connsiteX2" fmla="*/ 170817 w 4858227"/>
                <a:gd name="connsiteY2" fmla="*/ 1251752 h 2760956"/>
                <a:gd name="connsiteX3" fmla="*/ 170817 w 4858227"/>
                <a:gd name="connsiteY3" fmla="*/ 1686758 h 2760956"/>
                <a:gd name="connsiteX4" fmla="*/ 1316036 w 4858227"/>
                <a:gd name="connsiteY4" fmla="*/ 2077375 h 2760956"/>
                <a:gd name="connsiteX5" fmla="*/ 4858227 w 4858227"/>
                <a:gd name="connsiteY5" fmla="*/ 2760956 h 2760956"/>
                <a:gd name="connsiteX0" fmla="*/ 1946888 w 4858227"/>
                <a:gd name="connsiteY0" fmla="*/ 35136 h 2796092"/>
                <a:gd name="connsiteX1" fmla="*/ 1950641 w 4858227"/>
                <a:gd name="connsiteY1" fmla="*/ 12615 h 2796092"/>
                <a:gd name="connsiteX2" fmla="*/ 1742165 w 4858227"/>
                <a:gd name="connsiteY2" fmla="*/ 257078 h 2796092"/>
                <a:gd name="connsiteX3" fmla="*/ 170817 w 4858227"/>
                <a:gd name="connsiteY3" fmla="*/ 1286888 h 2796092"/>
                <a:gd name="connsiteX4" fmla="*/ 170817 w 4858227"/>
                <a:gd name="connsiteY4" fmla="*/ 1721894 h 2796092"/>
                <a:gd name="connsiteX5" fmla="*/ 1316036 w 4858227"/>
                <a:gd name="connsiteY5" fmla="*/ 2112511 h 2796092"/>
                <a:gd name="connsiteX6" fmla="*/ 4858227 w 4858227"/>
                <a:gd name="connsiteY6" fmla="*/ 2796092 h 2796092"/>
                <a:gd name="connsiteX0" fmla="*/ 1946888 w 4858227"/>
                <a:gd name="connsiteY0" fmla="*/ 490 h 2761446"/>
                <a:gd name="connsiteX1" fmla="*/ 1956778 w 4858227"/>
                <a:gd name="connsiteY1" fmla="*/ 51612 h 2761446"/>
                <a:gd name="connsiteX2" fmla="*/ 1742165 w 4858227"/>
                <a:gd name="connsiteY2" fmla="*/ 222432 h 2761446"/>
                <a:gd name="connsiteX3" fmla="*/ 170817 w 4858227"/>
                <a:gd name="connsiteY3" fmla="*/ 1252242 h 2761446"/>
                <a:gd name="connsiteX4" fmla="*/ 170817 w 4858227"/>
                <a:gd name="connsiteY4" fmla="*/ 1687248 h 2761446"/>
                <a:gd name="connsiteX5" fmla="*/ 1316036 w 4858227"/>
                <a:gd name="connsiteY5" fmla="*/ 2077865 h 2761446"/>
                <a:gd name="connsiteX6" fmla="*/ 4858227 w 4858227"/>
                <a:gd name="connsiteY6" fmla="*/ 2761446 h 2761446"/>
                <a:gd name="connsiteX0" fmla="*/ 1956778 w 4858227"/>
                <a:gd name="connsiteY0" fmla="*/ 0 h 2709834"/>
                <a:gd name="connsiteX1" fmla="*/ 1742165 w 4858227"/>
                <a:gd name="connsiteY1" fmla="*/ 170820 h 2709834"/>
                <a:gd name="connsiteX2" fmla="*/ 170817 w 4858227"/>
                <a:gd name="connsiteY2" fmla="*/ 1200630 h 2709834"/>
                <a:gd name="connsiteX3" fmla="*/ 170817 w 4858227"/>
                <a:gd name="connsiteY3" fmla="*/ 1635636 h 2709834"/>
                <a:gd name="connsiteX4" fmla="*/ 1316036 w 4858227"/>
                <a:gd name="connsiteY4" fmla="*/ 2026253 h 2709834"/>
                <a:gd name="connsiteX5" fmla="*/ 4858227 w 4858227"/>
                <a:gd name="connsiteY5" fmla="*/ 2709834 h 2709834"/>
                <a:gd name="connsiteX0" fmla="*/ 2030862 w 4858227"/>
                <a:gd name="connsiteY0" fmla="*/ 0 h 2764867"/>
                <a:gd name="connsiteX1" fmla="*/ 1742165 w 4858227"/>
                <a:gd name="connsiteY1" fmla="*/ 225853 h 2764867"/>
                <a:gd name="connsiteX2" fmla="*/ 170817 w 4858227"/>
                <a:gd name="connsiteY2" fmla="*/ 1255663 h 2764867"/>
                <a:gd name="connsiteX3" fmla="*/ 170817 w 4858227"/>
                <a:gd name="connsiteY3" fmla="*/ 1690669 h 2764867"/>
                <a:gd name="connsiteX4" fmla="*/ 1316036 w 4858227"/>
                <a:gd name="connsiteY4" fmla="*/ 2081286 h 2764867"/>
                <a:gd name="connsiteX5" fmla="*/ 4858227 w 4858227"/>
                <a:gd name="connsiteY5" fmla="*/ 2764867 h 2764867"/>
                <a:gd name="connsiteX0" fmla="*/ 1999112 w 4858227"/>
                <a:gd name="connsiteY0" fmla="*/ 0 h 2762751"/>
                <a:gd name="connsiteX1" fmla="*/ 1742165 w 4858227"/>
                <a:gd name="connsiteY1" fmla="*/ 223737 h 2762751"/>
                <a:gd name="connsiteX2" fmla="*/ 170817 w 4858227"/>
                <a:gd name="connsiteY2" fmla="*/ 1253547 h 2762751"/>
                <a:gd name="connsiteX3" fmla="*/ 170817 w 4858227"/>
                <a:gd name="connsiteY3" fmla="*/ 1688553 h 2762751"/>
                <a:gd name="connsiteX4" fmla="*/ 1316036 w 4858227"/>
                <a:gd name="connsiteY4" fmla="*/ 2079170 h 2762751"/>
                <a:gd name="connsiteX5" fmla="*/ 4858227 w 4858227"/>
                <a:gd name="connsiteY5" fmla="*/ 2762751 h 2762751"/>
                <a:gd name="connsiteX0" fmla="*/ 1742165 w 4858227"/>
                <a:gd name="connsiteY0" fmla="*/ 0 h 2539014"/>
                <a:gd name="connsiteX1" fmla="*/ 170817 w 4858227"/>
                <a:gd name="connsiteY1" fmla="*/ 1029810 h 2539014"/>
                <a:gd name="connsiteX2" fmla="*/ 170817 w 4858227"/>
                <a:gd name="connsiteY2" fmla="*/ 1464816 h 2539014"/>
                <a:gd name="connsiteX3" fmla="*/ 1316036 w 4858227"/>
                <a:gd name="connsiteY3" fmla="*/ 1855433 h 2539014"/>
                <a:gd name="connsiteX4" fmla="*/ 4858227 w 4858227"/>
                <a:gd name="connsiteY4" fmla="*/ 2539014 h 2539014"/>
                <a:gd name="connsiteX0" fmla="*/ 1911722 w 4868945"/>
                <a:gd name="connsiteY0" fmla="*/ 0 h 2654924"/>
                <a:gd name="connsiteX1" fmla="*/ 181535 w 4868945"/>
                <a:gd name="connsiteY1" fmla="*/ 1145720 h 2654924"/>
                <a:gd name="connsiteX2" fmla="*/ 181535 w 4868945"/>
                <a:gd name="connsiteY2" fmla="*/ 1580726 h 2654924"/>
                <a:gd name="connsiteX3" fmla="*/ 1326754 w 4868945"/>
                <a:gd name="connsiteY3" fmla="*/ 1971343 h 2654924"/>
                <a:gd name="connsiteX4" fmla="*/ 4868945 w 4868945"/>
                <a:gd name="connsiteY4" fmla="*/ 2654924 h 2654924"/>
                <a:gd name="connsiteX0" fmla="*/ 1912065 w 4869288"/>
                <a:gd name="connsiteY0" fmla="*/ 89290 h 2744214"/>
                <a:gd name="connsiteX1" fmla="*/ 1917107 w 4869288"/>
                <a:gd name="connsiteY1" fmla="*/ 83628 h 2744214"/>
                <a:gd name="connsiteX2" fmla="*/ 181878 w 4869288"/>
                <a:gd name="connsiteY2" fmla="*/ 1235010 h 2744214"/>
                <a:gd name="connsiteX3" fmla="*/ 181878 w 4869288"/>
                <a:gd name="connsiteY3" fmla="*/ 1670016 h 2744214"/>
                <a:gd name="connsiteX4" fmla="*/ 1327097 w 4869288"/>
                <a:gd name="connsiteY4" fmla="*/ 2060633 h 2744214"/>
                <a:gd name="connsiteX5" fmla="*/ 4869288 w 4869288"/>
                <a:gd name="connsiteY5" fmla="*/ 2744214 h 2744214"/>
                <a:gd name="connsiteX0" fmla="*/ 1911774 w 4868997"/>
                <a:gd name="connsiteY0" fmla="*/ 94505 h 2749429"/>
                <a:gd name="connsiteX1" fmla="*/ 1916816 w 4868997"/>
                <a:gd name="connsiteY1" fmla="*/ 88843 h 2749429"/>
                <a:gd name="connsiteX2" fmla="*/ 1912523 w 4868997"/>
                <a:gd name="connsiteY2" fmla="*/ 84550 h 2749429"/>
                <a:gd name="connsiteX3" fmla="*/ 181587 w 4868997"/>
                <a:gd name="connsiteY3" fmla="*/ 1240225 h 2749429"/>
                <a:gd name="connsiteX4" fmla="*/ 181587 w 4868997"/>
                <a:gd name="connsiteY4" fmla="*/ 1675231 h 2749429"/>
                <a:gd name="connsiteX5" fmla="*/ 1326806 w 4868997"/>
                <a:gd name="connsiteY5" fmla="*/ 2065848 h 2749429"/>
                <a:gd name="connsiteX6" fmla="*/ 4868997 w 4868997"/>
                <a:gd name="connsiteY6" fmla="*/ 2749429 h 2749429"/>
                <a:gd name="connsiteX0" fmla="*/ 1906248 w 4863471"/>
                <a:gd name="connsiteY0" fmla="*/ 89291 h 2744215"/>
                <a:gd name="connsiteX1" fmla="*/ 1911290 w 4863471"/>
                <a:gd name="connsiteY1" fmla="*/ 83629 h 2744215"/>
                <a:gd name="connsiteX2" fmla="*/ 1825431 w 4863471"/>
                <a:gd name="connsiteY2" fmla="*/ 178074 h 2744215"/>
                <a:gd name="connsiteX3" fmla="*/ 176061 w 4863471"/>
                <a:gd name="connsiteY3" fmla="*/ 1235011 h 2744215"/>
                <a:gd name="connsiteX4" fmla="*/ 176061 w 4863471"/>
                <a:gd name="connsiteY4" fmla="*/ 1670017 h 2744215"/>
                <a:gd name="connsiteX5" fmla="*/ 1321280 w 4863471"/>
                <a:gd name="connsiteY5" fmla="*/ 2060634 h 2744215"/>
                <a:gd name="connsiteX6" fmla="*/ 4863471 w 4863471"/>
                <a:gd name="connsiteY6" fmla="*/ 2744215 h 2744215"/>
                <a:gd name="connsiteX0" fmla="*/ 1906248 w 4863471"/>
                <a:gd name="connsiteY0" fmla="*/ 194626 h 2849550"/>
                <a:gd name="connsiteX1" fmla="*/ 1919876 w 4863471"/>
                <a:gd name="connsiteY1" fmla="*/ 60176 h 2849550"/>
                <a:gd name="connsiteX2" fmla="*/ 1825431 w 4863471"/>
                <a:gd name="connsiteY2" fmla="*/ 283409 h 2849550"/>
                <a:gd name="connsiteX3" fmla="*/ 176061 w 4863471"/>
                <a:gd name="connsiteY3" fmla="*/ 1340346 h 2849550"/>
                <a:gd name="connsiteX4" fmla="*/ 176061 w 4863471"/>
                <a:gd name="connsiteY4" fmla="*/ 1775352 h 2849550"/>
                <a:gd name="connsiteX5" fmla="*/ 1321280 w 4863471"/>
                <a:gd name="connsiteY5" fmla="*/ 2165969 h 2849550"/>
                <a:gd name="connsiteX6" fmla="*/ 4863471 w 4863471"/>
                <a:gd name="connsiteY6" fmla="*/ 2849550 h 2849550"/>
                <a:gd name="connsiteX0" fmla="*/ 1919876 w 4863471"/>
                <a:gd name="connsiteY0" fmla="*/ 58 h 2789432"/>
                <a:gd name="connsiteX1" fmla="*/ 1825431 w 4863471"/>
                <a:gd name="connsiteY1" fmla="*/ 223291 h 2789432"/>
                <a:gd name="connsiteX2" fmla="*/ 176061 w 4863471"/>
                <a:gd name="connsiteY2" fmla="*/ 1280228 h 2789432"/>
                <a:gd name="connsiteX3" fmla="*/ 176061 w 4863471"/>
                <a:gd name="connsiteY3" fmla="*/ 1715234 h 2789432"/>
                <a:gd name="connsiteX4" fmla="*/ 1321280 w 4863471"/>
                <a:gd name="connsiteY4" fmla="*/ 2105851 h 2789432"/>
                <a:gd name="connsiteX5" fmla="*/ 4863471 w 4863471"/>
                <a:gd name="connsiteY5" fmla="*/ 2789432 h 2789432"/>
                <a:gd name="connsiteX0" fmla="*/ 1945634 w 4863471"/>
                <a:gd name="connsiteY0" fmla="*/ 1214 h 2739073"/>
                <a:gd name="connsiteX1" fmla="*/ 1825431 w 4863471"/>
                <a:gd name="connsiteY1" fmla="*/ 172932 h 2739073"/>
                <a:gd name="connsiteX2" fmla="*/ 176061 w 4863471"/>
                <a:gd name="connsiteY2" fmla="*/ 1229869 h 2739073"/>
                <a:gd name="connsiteX3" fmla="*/ 176061 w 4863471"/>
                <a:gd name="connsiteY3" fmla="*/ 1664875 h 2739073"/>
                <a:gd name="connsiteX4" fmla="*/ 1321280 w 4863471"/>
                <a:gd name="connsiteY4" fmla="*/ 2055492 h 2739073"/>
                <a:gd name="connsiteX5" fmla="*/ 4863471 w 4863471"/>
                <a:gd name="connsiteY5" fmla="*/ 2739073 h 2739073"/>
                <a:gd name="connsiteX0" fmla="*/ 1934724 w 4852561"/>
                <a:gd name="connsiteY0" fmla="*/ 34 h 2737893"/>
                <a:gd name="connsiteX1" fmla="*/ 1651389 w 4852561"/>
                <a:gd name="connsiteY1" fmla="*/ 249026 h 2737893"/>
                <a:gd name="connsiteX2" fmla="*/ 165151 w 4852561"/>
                <a:gd name="connsiteY2" fmla="*/ 1228689 h 2737893"/>
                <a:gd name="connsiteX3" fmla="*/ 165151 w 4852561"/>
                <a:gd name="connsiteY3" fmla="*/ 1663695 h 2737893"/>
                <a:gd name="connsiteX4" fmla="*/ 1310370 w 4852561"/>
                <a:gd name="connsiteY4" fmla="*/ 2054312 h 2737893"/>
                <a:gd name="connsiteX5" fmla="*/ 4852561 w 4852561"/>
                <a:gd name="connsiteY5" fmla="*/ 2737893 h 2737893"/>
                <a:gd name="connsiteX0" fmla="*/ 1835986 w 4852561"/>
                <a:gd name="connsiteY0" fmla="*/ 20 h 2776516"/>
                <a:gd name="connsiteX1" fmla="*/ 1651389 w 4852561"/>
                <a:gd name="connsiteY1" fmla="*/ 287649 h 2776516"/>
                <a:gd name="connsiteX2" fmla="*/ 165151 w 4852561"/>
                <a:gd name="connsiteY2" fmla="*/ 1267312 h 2776516"/>
                <a:gd name="connsiteX3" fmla="*/ 165151 w 4852561"/>
                <a:gd name="connsiteY3" fmla="*/ 1702318 h 2776516"/>
                <a:gd name="connsiteX4" fmla="*/ 1310370 w 4852561"/>
                <a:gd name="connsiteY4" fmla="*/ 2092935 h 2776516"/>
                <a:gd name="connsiteX5" fmla="*/ 4852561 w 4852561"/>
                <a:gd name="connsiteY5" fmla="*/ 2776516 h 2776516"/>
                <a:gd name="connsiteX0" fmla="*/ 1823644 w 4840219"/>
                <a:gd name="connsiteY0" fmla="*/ 10 h 2776506"/>
                <a:gd name="connsiteX1" fmla="*/ 1450157 w 4840219"/>
                <a:gd name="connsiteY1" fmla="*/ 403549 h 2776506"/>
                <a:gd name="connsiteX2" fmla="*/ 152809 w 4840219"/>
                <a:gd name="connsiteY2" fmla="*/ 1267302 h 2776506"/>
                <a:gd name="connsiteX3" fmla="*/ 152809 w 4840219"/>
                <a:gd name="connsiteY3" fmla="*/ 1702308 h 2776506"/>
                <a:gd name="connsiteX4" fmla="*/ 1298028 w 4840219"/>
                <a:gd name="connsiteY4" fmla="*/ 2092925 h 2776506"/>
                <a:gd name="connsiteX5" fmla="*/ 4840219 w 4840219"/>
                <a:gd name="connsiteY5" fmla="*/ 2776506 h 2776506"/>
                <a:gd name="connsiteX0" fmla="*/ 1821335 w 4837910"/>
                <a:gd name="connsiteY0" fmla="*/ 10 h 2776506"/>
                <a:gd name="connsiteX1" fmla="*/ 1447848 w 4837910"/>
                <a:gd name="connsiteY1" fmla="*/ 403549 h 2776506"/>
                <a:gd name="connsiteX2" fmla="*/ 150500 w 4837910"/>
                <a:gd name="connsiteY2" fmla="*/ 1267302 h 2776506"/>
                <a:gd name="connsiteX3" fmla="*/ 154793 w 4837910"/>
                <a:gd name="connsiteY3" fmla="*/ 1715187 h 2776506"/>
                <a:gd name="connsiteX4" fmla="*/ 1295719 w 4837910"/>
                <a:gd name="connsiteY4" fmla="*/ 2092925 h 2776506"/>
                <a:gd name="connsiteX5" fmla="*/ 4837910 w 4837910"/>
                <a:gd name="connsiteY5" fmla="*/ 2776506 h 2776506"/>
                <a:gd name="connsiteX0" fmla="*/ 1823139 w 4839714"/>
                <a:gd name="connsiteY0" fmla="*/ 10 h 2776506"/>
                <a:gd name="connsiteX1" fmla="*/ 1449652 w 4839714"/>
                <a:gd name="connsiteY1" fmla="*/ 403549 h 2776506"/>
                <a:gd name="connsiteX2" fmla="*/ 152304 w 4839714"/>
                <a:gd name="connsiteY2" fmla="*/ 1267302 h 2776506"/>
                <a:gd name="connsiteX3" fmla="*/ 156597 w 4839714"/>
                <a:gd name="connsiteY3" fmla="*/ 1715187 h 2776506"/>
                <a:gd name="connsiteX4" fmla="*/ 1327574 w 4839714"/>
                <a:gd name="connsiteY4" fmla="*/ 2092925 h 2776506"/>
                <a:gd name="connsiteX5" fmla="*/ 4839714 w 4839714"/>
                <a:gd name="connsiteY5" fmla="*/ 2776506 h 2776506"/>
                <a:gd name="connsiteX0" fmla="*/ 1807642 w 4824217"/>
                <a:gd name="connsiteY0" fmla="*/ 10 h 2776506"/>
                <a:gd name="connsiteX1" fmla="*/ 1434155 w 4824217"/>
                <a:gd name="connsiteY1" fmla="*/ 403549 h 2776506"/>
                <a:gd name="connsiteX2" fmla="*/ 136807 w 4824217"/>
                <a:gd name="connsiteY2" fmla="*/ 1267302 h 2776506"/>
                <a:gd name="connsiteX3" fmla="*/ 171151 w 4824217"/>
                <a:gd name="connsiteY3" fmla="*/ 1702308 h 2776506"/>
                <a:gd name="connsiteX4" fmla="*/ 1312077 w 4824217"/>
                <a:gd name="connsiteY4" fmla="*/ 2092925 h 2776506"/>
                <a:gd name="connsiteX5" fmla="*/ 4824217 w 4824217"/>
                <a:gd name="connsiteY5" fmla="*/ 2776506 h 2776506"/>
                <a:gd name="connsiteX0" fmla="*/ 1840024 w 4856599"/>
                <a:gd name="connsiteY0" fmla="*/ 10 h 2776506"/>
                <a:gd name="connsiteX1" fmla="*/ 1466537 w 4856599"/>
                <a:gd name="connsiteY1" fmla="*/ 403549 h 2776506"/>
                <a:gd name="connsiteX2" fmla="*/ 169189 w 4856599"/>
                <a:gd name="connsiteY2" fmla="*/ 1267302 h 2776506"/>
                <a:gd name="connsiteX3" fmla="*/ 143432 w 4856599"/>
                <a:gd name="connsiteY3" fmla="*/ 1702308 h 2776506"/>
                <a:gd name="connsiteX4" fmla="*/ 1344459 w 4856599"/>
                <a:gd name="connsiteY4" fmla="*/ 2092925 h 2776506"/>
                <a:gd name="connsiteX5" fmla="*/ 4856599 w 4856599"/>
                <a:gd name="connsiteY5" fmla="*/ 2776506 h 2776506"/>
                <a:gd name="connsiteX0" fmla="*/ 1840024 w 4154850"/>
                <a:gd name="connsiteY0" fmla="*/ 10 h 2641827"/>
                <a:gd name="connsiteX1" fmla="*/ 1466537 w 4154850"/>
                <a:gd name="connsiteY1" fmla="*/ 403549 h 2641827"/>
                <a:gd name="connsiteX2" fmla="*/ 169189 w 4154850"/>
                <a:gd name="connsiteY2" fmla="*/ 1267302 h 2641827"/>
                <a:gd name="connsiteX3" fmla="*/ 143432 w 4154850"/>
                <a:gd name="connsiteY3" fmla="*/ 1702308 h 2641827"/>
                <a:gd name="connsiteX4" fmla="*/ 1344459 w 4154850"/>
                <a:gd name="connsiteY4" fmla="*/ 2092925 h 2641827"/>
                <a:gd name="connsiteX5" fmla="*/ 4154850 w 4154850"/>
                <a:gd name="connsiteY5" fmla="*/ 2641827 h 2641827"/>
                <a:gd name="connsiteX0" fmla="*/ 1840024 w 4161938"/>
                <a:gd name="connsiteY0" fmla="*/ 10 h 2606385"/>
                <a:gd name="connsiteX1" fmla="*/ 1466537 w 4161938"/>
                <a:gd name="connsiteY1" fmla="*/ 403549 h 2606385"/>
                <a:gd name="connsiteX2" fmla="*/ 169189 w 4161938"/>
                <a:gd name="connsiteY2" fmla="*/ 1267302 h 2606385"/>
                <a:gd name="connsiteX3" fmla="*/ 143432 w 4161938"/>
                <a:gd name="connsiteY3" fmla="*/ 1702308 h 2606385"/>
                <a:gd name="connsiteX4" fmla="*/ 1344459 w 4161938"/>
                <a:gd name="connsiteY4" fmla="*/ 2092925 h 2606385"/>
                <a:gd name="connsiteX5" fmla="*/ 4161938 w 4161938"/>
                <a:gd name="connsiteY5" fmla="*/ 2606385 h 2606385"/>
                <a:gd name="connsiteX0" fmla="*/ 1840024 w 3486077"/>
                <a:gd name="connsiteY0" fmla="*/ 10 h 2477176"/>
                <a:gd name="connsiteX1" fmla="*/ 1466537 w 3486077"/>
                <a:gd name="connsiteY1" fmla="*/ 403549 h 2477176"/>
                <a:gd name="connsiteX2" fmla="*/ 169189 w 3486077"/>
                <a:gd name="connsiteY2" fmla="*/ 1267302 h 2477176"/>
                <a:gd name="connsiteX3" fmla="*/ 143432 w 3486077"/>
                <a:gd name="connsiteY3" fmla="*/ 1702308 h 2477176"/>
                <a:gd name="connsiteX4" fmla="*/ 1344459 w 3486077"/>
                <a:gd name="connsiteY4" fmla="*/ 2092925 h 2477176"/>
                <a:gd name="connsiteX5" fmla="*/ 3486077 w 3486077"/>
                <a:gd name="connsiteY5" fmla="*/ 2477176 h 2477176"/>
                <a:gd name="connsiteX0" fmla="*/ 1840024 w 4437422"/>
                <a:gd name="connsiteY0" fmla="*/ 10 h 2744993"/>
                <a:gd name="connsiteX1" fmla="*/ 1466537 w 4437422"/>
                <a:gd name="connsiteY1" fmla="*/ 403549 h 2744993"/>
                <a:gd name="connsiteX2" fmla="*/ 169189 w 4437422"/>
                <a:gd name="connsiteY2" fmla="*/ 1267302 h 2744993"/>
                <a:gd name="connsiteX3" fmla="*/ 143432 w 4437422"/>
                <a:gd name="connsiteY3" fmla="*/ 1702308 h 2744993"/>
                <a:gd name="connsiteX4" fmla="*/ 1344459 w 4437422"/>
                <a:gd name="connsiteY4" fmla="*/ 2092925 h 2744993"/>
                <a:gd name="connsiteX5" fmla="*/ 4437422 w 4437422"/>
                <a:gd name="connsiteY5" fmla="*/ 2744993 h 2744993"/>
                <a:gd name="connsiteX0" fmla="*/ 1840024 w 4539022"/>
                <a:gd name="connsiteY0" fmla="*/ 10 h 2665640"/>
                <a:gd name="connsiteX1" fmla="*/ 1466537 w 4539022"/>
                <a:gd name="connsiteY1" fmla="*/ 403549 h 2665640"/>
                <a:gd name="connsiteX2" fmla="*/ 169189 w 4539022"/>
                <a:gd name="connsiteY2" fmla="*/ 1267302 h 2665640"/>
                <a:gd name="connsiteX3" fmla="*/ 143432 w 4539022"/>
                <a:gd name="connsiteY3" fmla="*/ 1702308 h 2665640"/>
                <a:gd name="connsiteX4" fmla="*/ 1344459 w 4539022"/>
                <a:gd name="connsiteY4" fmla="*/ 2092925 h 2665640"/>
                <a:gd name="connsiteX5" fmla="*/ 4539022 w 4539022"/>
                <a:gd name="connsiteY5" fmla="*/ 2665640 h 2665640"/>
                <a:gd name="connsiteX0" fmla="*/ 1840024 w 4622149"/>
                <a:gd name="connsiteY0" fmla="*/ 10 h 2685479"/>
                <a:gd name="connsiteX1" fmla="*/ 1466537 w 4622149"/>
                <a:gd name="connsiteY1" fmla="*/ 403549 h 2685479"/>
                <a:gd name="connsiteX2" fmla="*/ 169189 w 4622149"/>
                <a:gd name="connsiteY2" fmla="*/ 1267302 h 2685479"/>
                <a:gd name="connsiteX3" fmla="*/ 143432 w 4622149"/>
                <a:gd name="connsiteY3" fmla="*/ 1702308 h 2685479"/>
                <a:gd name="connsiteX4" fmla="*/ 1344459 w 4622149"/>
                <a:gd name="connsiteY4" fmla="*/ 2092925 h 2685479"/>
                <a:gd name="connsiteX5" fmla="*/ 4622149 w 4622149"/>
                <a:gd name="connsiteY5" fmla="*/ 2685479 h 268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149" h="2685479">
                  <a:moveTo>
                    <a:pt x="1840024" y="10"/>
                  </a:moveTo>
                  <a:cubicBezTo>
                    <a:pt x="1840149" y="-1649"/>
                    <a:pt x="1755742" y="211652"/>
                    <a:pt x="1466537" y="403549"/>
                  </a:cubicBezTo>
                  <a:cubicBezTo>
                    <a:pt x="1177332" y="595446"/>
                    <a:pt x="389706" y="1050842"/>
                    <a:pt x="169189" y="1267302"/>
                  </a:cubicBezTo>
                  <a:cubicBezTo>
                    <a:pt x="-51328" y="1483762"/>
                    <a:pt x="-52446" y="1564704"/>
                    <a:pt x="143432" y="1702308"/>
                  </a:cubicBezTo>
                  <a:cubicBezTo>
                    <a:pt x="339310" y="1839912"/>
                    <a:pt x="787352" y="1963780"/>
                    <a:pt x="1344459" y="2092925"/>
                  </a:cubicBezTo>
                  <a:cubicBezTo>
                    <a:pt x="1901567" y="2222070"/>
                    <a:pt x="3241671" y="2433205"/>
                    <a:pt x="4622149" y="2685479"/>
                  </a:cubicBezTo>
                </a:path>
              </a:pathLst>
            </a:custGeom>
            <a:noFill/>
            <a:ln w="50800">
              <a:solidFill>
                <a:schemeClr val="accent3"/>
              </a:solidFill>
              <a:prstDash val="sysDot"/>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 name="Rubrik 2">
            <a:extLst>
              <a:ext uri="{FF2B5EF4-FFF2-40B4-BE49-F238E27FC236}">
                <a16:creationId xmlns:a16="http://schemas.microsoft.com/office/drawing/2014/main" id="{B2706309-0648-472A-A302-ADBAA277F167}"/>
              </a:ext>
            </a:extLst>
          </p:cNvPr>
          <p:cNvSpPr>
            <a:spLocks noGrp="1"/>
          </p:cNvSpPr>
          <p:nvPr>
            <p:ph type="title"/>
          </p:nvPr>
        </p:nvSpPr>
        <p:spPr/>
        <p:txBody>
          <a:bodyPr/>
          <a:lstStyle/>
          <a:p>
            <a:r>
              <a:rPr lang="sv-SE" sz="2400" dirty="0"/>
              <a:t>Utgångspunkter för dagens verkstad</a:t>
            </a:r>
            <a:endParaRPr lang="sv-SE" dirty="0"/>
          </a:p>
        </p:txBody>
      </p:sp>
      <p:sp>
        <p:nvSpPr>
          <p:cNvPr id="14" name="Rectangle 13">
            <a:extLst>
              <a:ext uri="{FF2B5EF4-FFF2-40B4-BE49-F238E27FC236}">
                <a16:creationId xmlns:a16="http://schemas.microsoft.com/office/drawing/2014/main" id="{1BF96077-7A14-48B0-909E-C2081F99432B}"/>
              </a:ext>
            </a:extLst>
          </p:cNvPr>
          <p:cNvSpPr/>
          <p:nvPr/>
        </p:nvSpPr>
        <p:spPr>
          <a:xfrm>
            <a:off x="387092" y="5438314"/>
            <a:ext cx="3683866" cy="738664"/>
          </a:xfrm>
          <a:prstGeom prst="rect">
            <a:avLst/>
          </a:prstGeom>
        </p:spPr>
        <p:txBody>
          <a:bodyPr wrap="square">
            <a:spAutoFit/>
          </a:bodyPr>
          <a:lstStyle/>
          <a:p>
            <a:pPr lvl="0">
              <a:spcAft>
                <a:spcPts val="306"/>
              </a:spcAft>
              <a:defRPr/>
            </a:pPr>
            <a:r>
              <a:rPr lang="sv-SE" sz="1400" b="1" dirty="0">
                <a:solidFill>
                  <a:schemeClr val="accent3">
                    <a:lumMod val="75000"/>
                  </a:schemeClr>
                </a:solidFill>
              </a:rPr>
              <a:t>”Parkeringsrutan” följer med i fortsatta möten, </a:t>
            </a:r>
            <a:r>
              <a:rPr lang="sv-SE" sz="1400" dirty="0">
                <a:solidFill>
                  <a:prstClr val="black"/>
                </a:solidFill>
              </a:rPr>
              <a:t>så att vi kan plocka upp dessa frågor igen</a:t>
            </a:r>
          </a:p>
        </p:txBody>
      </p:sp>
      <p:sp>
        <p:nvSpPr>
          <p:cNvPr id="47" name="TextBox 46">
            <a:extLst>
              <a:ext uri="{FF2B5EF4-FFF2-40B4-BE49-F238E27FC236}">
                <a16:creationId xmlns:a16="http://schemas.microsoft.com/office/drawing/2014/main" id="{1E706B28-FB67-48A5-B760-D6F4EAB534C3}"/>
              </a:ext>
            </a:extLst>
          </p:cNvPr>
          <p:cNvSpPr txBox="1"/>
          <p:nvPr/>
        </p:nvSpPr>
        <p:spPr>
          <a:xfrm>
            <a:off x="434862" y="2765474"/>
            <a:ext cx="1699598" cy="1307541"/>
          </a:xfrm>
          <a:prstGeom prst="rect">
            <a:avLst/>
          </a:prstGeom>
          <a:noFill/>
        </p:spPr>
        <p:txBody>
          <a:bodyPr wrap="square" lIns="72000" tIns="0" rIns="72000" bIns="0" rtlCol="0" anchor="ctr">
            <a:noAutofit/>
          </a:bodyPr>
          <a:lstStyle/>
          <a:p>
            <a:pPr algn="ctr"/>
            <a:r>
              <a:rPr lang="sv-SE" sz="1200" b="1" dirty="0"/>
              <a:t>Kunskapsluckor </a:t>
            </a:r>
          </a:p>
          <a:p>
            <a:pPr algn="ctr"/>
            <a:r>
              <a:rPr lang="sv-SE" sz="1200" b="1" dirty="0"/>
              <a:t>att undersöka</a:t>
            </a:r>
            <a:endParaRPr lang="sv-SE" sz="1200" b="1" dirty="0">
              <a:latin typeface="+mn-lt"/>
            </a:endParaRPr>
          </a:p>
        </p:txBody>
      </p:sp>
      <p:sp>
        <p:nvSpPr>
          <p:cNvPr id="46" name="TextBox 45">
            <a:extLst>
              <a:ext uri="{FF2B5EF4-FFF2-40B4-BE49-F238E27FC236}">
                <a16:creationId xmlns:a16="http://schemas.microsoft.com/office/drawing/2014/main" id="{22209EEE-B0C8-434A-BEDD-3B60176338DD}"/>
              </a:ext>
            </a:extLst>
          </p:cNvPr>
          <p:cNvSpPr txBox="1"/>
          <p:nvPr/>
        </p:nvSpPr>
        <p:spPr>
          <a:xfrm>
            <a:off x="2134460" y="2766550"/>
            <a:ext cx="1699598" cy="1307541"/>
          </a:xfrm>
          <a:prstGeom prst="rect">
            <a:avLst/>
          </a:prstGeom>
          <a:noFill/>
        </p:spPr>
        <p:txBody>
          <a:bodyPr wrap="square" lIns="72000" tIns="0" rIns="72000" bIns="0" rtlCol="0" anchor="ctr">
            <a:noAutofit/>
          </a:bodyPr>
          <a:lstStyle/>
          <a:p>
            <a:pPr algn="ctr"/>
            <a:r>
              <a:rPr lang="sv-SE" sz="1200" b="1" dirty="0"/>
              <a:t>Frågor att parkera för idag och diskutera framåt</a:t>
            </a:r>
            <a:endParaRPr lang="sv-SE" sz="1200" b="1" dirty="0">
              <a:latin typeface="+mn-lt"/>
            </a:endParaRPr>
          </a:p>
        </p:txBody>
      </p:sp>
      <p:sp>
        <p:nvSpPr>
          <p:cNvPr id="45" name="TextBox 44">
            <a:extLst>
              <a:ext uri="{FF2B5EF4-FFF2-40B4-BE49-F238E27FC236}">
                <a16:creationId xmlns:a16="http://schemas.microsoft.com/office/drawing/2014/main" id="{C65ED48C-1EB3-4EAE-9459-CA10E7F44D91}"/>
              </a:ext>
            </a:extLst>
          </p:cNvPr>
          <p:cNvSpPr txBox="1"/>
          <p:nvPr/>
        </p:nvSpPr>
        <p:spPr>
          <a:xfrm>
            <a:off x="434862" y="4101894"/>
            <a:ext cx="1699598" cy="1307541"/>
          </a:xfrm>
          <a:prstGeom prst="rect">
            <a:avLst/>
          </a:prstGeom>
          <a:noFill/>
        </p:spPr>
        <p:txBody>
          <a:bodyPr wrap="square" lIns="72000" tIns="0" rIns="72000" bIns="0" rtlCol="0" anchor="ctr">
            <a:noAutofit/>
          </a:bodyPr>
          <a:lstStyle/>
          <a:p>
            <a:pPr algn="ctr"/>
            <a:r>
              <a:rPr lang="sv-SE" sz="1200" b="1"/>
              <a:t>Personer att </a:t>
            </a:r>
          </a:p>
          <a:p>
            <a:pPr algn="ctr"/>
            <a:r>
              <a:rPr lang="sv-SE" sz="1200" b="1"/>
              <a:t>bjuda in</a:t>
            </a:r>
            <a:endParaRPr lang="sv-SE" sz="1200" b="1">
              <a:latin typeface="+mn-lt"/>
            </a:endParaRPr>
          </a:p>
        </p:txBody>
      </p:sp>
      <p:sp>
        <p:nvSpPr>
          <p:cNvPr id="48" name="TextBox 47">
            <a:extLst>
              <a:ext uri="{FF2B5EF4-FFF2-40B4-BE49-F238E27FC236}">
                <a16:creationId xmlns:a16="http://schemas.microsoft.com/office/drawing/2014/main" id="{BC984EBD-22F4-449F-8A44-B94098D47CE8}"/>
              </a:ext>
            </a:extLst>
          </p:cNvPr>
          <p:cNvSpPr txBox="1"/>
          <p:nvPr/>
        </p:nvSpPr>
        <p:spPr>
          <a:xfrm>
            <a:off x="2134461" y="4099112"/>
            <a:ext cx="1699598" cy="1307541"/>
          </a:xfrm>
          <a:prstGeom prst="rect">
            <a:avLst/>
          </a:prstGeom>
          <a:noFill/>
        </p:spPr>
        <p:txBody>
          <a:bodyPr wrap="square" lIns="72000" tIns="0" rIns="72000" bIns="0" rtlCol="0" anchor="ctr">
            <a:noAutofit/>
          </a:bodyPr>
          <a:lstStyle/>
          <a:p>
            <a:pPr algn="ctr"/>
            <a:r>
              <a:rPr lang="sv-SE" sz="1200" b="1">
                <a:latin typeface="+mn-lt"/>
              </a:rPr>
              <a:t>Medskick </a:t>
            </a:r>
          </a:p>
          <a:p>
            <a:pPr algn="ctr"/>
            <a:r>
              <a:rPr lang="sv-SE" sz="1200" b="1">
                <a:latin typeface="+mn-lt"/>
              </a:rPr>
              <a:t>till andra</a:t>
            </a:r>
          </a:p>
        </p:txBody>
      </p:sp>
      <p:sp>
        <p:nvSpPr>
          <p:cNvPr id="74" name="Freeform: Shape 73">
            <a:extLst>
              <a:ext uri="{FF2B5EF4-FFF2-40B4-BE49-F238E27FC236}">
                <a16:creationId xmlns:a16="http://schemas.microsoft.com/office/drawing/2014/main" id="{3EDBE674-FD92-4E22-BA86-57B9D9AA9091}"/>
              </a:ext>
              <a:ext uri="{C183D7F6-B498-43B3-948B-1728B52AA6E4}">
                <adec:decorative xmlns:adec="http://schemas.microsoft.com/office/drawing/2017/decorative" val="1"/>
              </a:ext>
            </a:extLst>
          </p:cNvPr>
          <p:cNvSpPr/>
          <p:nvPr/>
        </p:nvSpPr>
        <p:spPr>
          <a:xfrm flipV="1">
            <a:off x="2631423" y="2276583"/>
            <a:ext cx="3113403" cy="791056"/>
          </a:xfrm>
          <a:custGeom>
            <a:avLst/>
            <a:gdLst>
              <a:gd name="connsiteX0" fmla="*/ 105594 w 10512265"/>
              <a:gd name="connsiteY0" fmla="*/ 0 h 4940463"/>
              <a:gd name="connsiteX1" fmla="*/ 247465 w 10512265"/>
              <a:gd name="connsiteY1" fmla="*/ 0 h 4940463"/>
              <a:gd name="connsiteX2" fmla="*/ 222844 w 10512265"/>
              <a:gd name="connsiteY2" fmla="*/ 22415 h 4940463"/>
              <a:gd name="connsiteX3" fmla="*/ 289108 w 10512265"/>
              <a:gd name="connsiteY3" fmla="*/ 228884 h 4940463"/>
              <a:gd name="connsiteX4" fmla="*/ 6503576 w 10512265"/>
              <a:gd name="connsiteY4" fmla="*/ 1201467 h 4940463"/>
              <a:gd name="connsiteX5" fmla="*/ 4876506 w 10512265"/>
              <a:gd name="connsiteY5" fmla="*/ 3052668 h 4940463"/>
              <a:gd name="connsiteX6" fmla="*/ 10251473 w 10512265"/>
              <a:gd name="connsiteY6" fmla="*/ 4375877 h 4940463"/>
              <a:gd name="connsiteX7" fmla="*/ 9116027 w 10512265"/>
              <a:gd name="connsiteY7" fmla="*/ 4874699 h 4940463"/>
              <a:gd name="connsiteX8" fmla="*/ 4281555 w 10512265"/>
              <a:gd name="connsiteY8" fmla="*/ 2993252 h 4940463"/>
              <a:gd name="connsiteX9" fmla="*/ 5717904 w 10512265"/>
              <a:gd name="connsiteY9" fmla="*/ 1133626 h 4940463"/>
              <a:gd name="connsiteX10" fmla="*/ 109829 w 10512265"/>
              <a:gd name="connsiteY10" fmla="*/ 311540 h 4940463"/>
              <a:gd name="connsiteX11" fmla="*/ 95658 w 10512265"/>
              <a:gd name="connsiteY11" fmla="*/ 8554 h 4940463"/>
              <a:gd name="connsiteX12" fmla="*/ 105594 w 10512265"/>
              <a:gd name="connsiteY12" fmla="*/ 0 h 494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12265" h="4940463">
                <a:moveTo>
                  <a:pt x="105594" y="0"/>
                </a:moveTo>
                <a:lnTo>
                  <a:pt x="247465" y="0"/>
                </a:lnTo>
                <a:lnTo>
                  <a:pt x="222844" y="22415"/>
                </a:lnTo>
                <a:cubicBezTo>
                  <a:pt x="154553" y="95625"/>
                  <a:pt x="164358" y="165625"/>
                  <a:pt x="289108" y="228884"/>
                </a:cubicBezTo>
                <a:cubicBezTo>
                  <a:pt x="954441" y="566264"/>
                  <a:pt x="5739010" y="730837"/>
                  <a:pt x="6503576" y="1201467"/>
                </a:cubicBezTo>
                <a:cubicBezTo>
                  <a:pt x="7268142" y="1672097"/>
                  <a:pt x="4251856" y="2523599"/>
                  <a:pt x="4876506" y="3052668"/>
                </a:cubicBezTo>
                <a:cubicBezTo>
                  <a:pt x="5501155" y="3581736"/>
                  <a:pt x="9544886" y="4072205"/>
                  <a:pt x="10251473" y="4375877"/>
                </a:cubicBezTo>
                <a:cubicBezTo>
                  <a:pt x="10958060" y="4679549"/>
                  <a:pt x="10111013" y="5105137"/>
                  <a:pt x="9116027" y="4874699"/>
                </a:cubicBezTo>
                <a:cubicBezTo>
                  <a:pt x="8121040" y="4644261"/>
                  <a:pt x="4847908" y="3616764"/>
                  <a:pt x="4281555" y="2993252"/>
                </a:cubicBezTo>
                <a:cubicBezTo>
                  <a:pt x="3715202" y="2369740"/>
                  <a:pt x="6413192" y="1580578"/>
                  <a:pt x="5717904" y="1133626"/>
                </a:cubicBezTo>
                <a:cubicBezTo>
                  <a:pt x="5022617" y="686674"/>
                  <a:pt x="723451" y="648477"/>
                  <a:pt x="109829" y="311540"/>
                </a:cubicBezTo>
                <a:cubicBezTo>
                  <a:pt x="-43576" y="227306"/>
                  <a:pt x="-24901" y="122034"/>
                  <a:pt x="95658" y="8554"/>
                </a:cubicBezTo>
                <a:lnTo>
                  <a:pt x="105594" y="0"/>
                </a:lnTo>
                <a:close/>
              </a:path>
            </a:pathLst>
          </a:cu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a:solidFill>
                <a:schemeClr val="tx1"/>
              </a:solidFill>
              <a:latin typeface="Calibri" pitchFamily="34" charset="0"/>
              <a:cs typeface="Calibri" pitchFamily="34" charset="0"/>
            </a:endParaRPr>
          </a:p>
        </p:txBody>
      </p:sp>
      <p:sp>
        <p:nvSpPr>
          <p:cNvPr id="5" name="Rectangle 4">
            <a:extLst>
              <a:ext uri="{FF2B5EF4-FFF2-40B4-BE49-F238E27FC236}">
                <a16:creationId xmlns:a16="http://schemas.microsoft.com/office/drawing/2014/main" id="{BA123BE7-961A-4E30-AEEC-D4EBD4D43F46}"/>
              </a:ext>
            </a:extLst>
          </p:cNvPr>
          <p:cNvSpPr/>
          <p:nvPr/>
        </p:nvSpPr>
        <p:spPr>
          <a:xfrm>
            <a:off x="7742390" y="1512692"/>
            <a:ext cx="4149693" cy="738664"/>
          </a:xfrm>
          <a:prstGeom prst="rect">
            <a:avLst/>
          </a:prstGeom>
        </p:spPr>
        <p:txBody>
          <a:bodyPr wrap="square">
            <a:spAutoFit/>
          </a:bodyPr>
          <a:lstStyle/>
          <a:p>
            <a:pPr lvl="0">
              <a:spcAft>
                <a:spcPts val="306"/>
              </a:spcAft>
              <a:defRPr/>
            </a:pPr>
            <a:r>
              <a:rPr lang="sv-SE" sz="1400" b="1" dirty="0">
                <a:solidFill>
                  <a:schemeClr val="accent3">
                    <a:lumMod val="75000"/>
                  </a:schemeClr>
                </a:solidFill>
              </a:rPr>
              <a:t>Vi kommer inte att hinna diskutera och bli överens om allt </a:t>
            </a:r>
            <a:r>
              <a:rPr lang="sv-SE" sz="1400" dirty="0">
                <a:solidFill>
                  <a:prstClr val="black"/>
                </a:solidFill>
              </a:rPr>
              <a:t>– men om vi identifierar något vi behöver ta med oss framåt parkerar vi frågan</a:t>
            </a:r>
          </a:p>
        </p:txBody>
      </p:sp>
      <p:sp>
        <p:nvSpPr>
          <p:cNvPr id="8" name="Rectangle 7">
            <a:extLst>
              <a:ext uri="{FF2B5EF4-FFF2-40B4-BE49-F238E27FC236}">
                <a16:creationId xmlns:a16="http://schemas.microsoft.com/office/drawing/2014/main" id="{68D93F46-35C4-47DA-9D1D-2DAC5D84FF12}"/>
              </a:ext>
            </a:extLst>
          </p:cNvPr>
          <p:cNvSpPr/>
          <p:nvPr/>
        </p:nvSpPr>
        <p:spPr>
          <a:xfrm>
            <a:off x="5015715" y="4663740"/>
            <a:ext cx="4899991" cy="1815882"/>
          </a:xfrm>
          <a:prstGeom prst="rect">
            <a:avLst/>
          </a:prstGeom>
          <a:solidFill>
            <a:srgbClr val="FDE9D3">
              <a:alpha val="50980"/>
            </a:srgbClr>
          </a:solidFill>
        </p:spPr>
        <p:txBody>
          <a:bodyPr wrap="square">
            <a:spAutoFit/>
          </a:bodyPr>
          <a:lstStyle/>
          <a:p>
            <a:pPr lvl="0">
              <a:defRPr/>
            </a:pPr>
            <a:r>
              <a:rPr lang="sv-SE" sz="1400" b="1" dirty="0">
                <a:solidFill>
                  <a:schemeClr val="accent3">
                    <a:lumMod val="75000"/>
                  </a:schemeClr>
                </a:solidFill>
              </a:rPr>
              <a:t>Målet för dagens diskussion </a:t>
            </a:r>
            <a:r>
              <a:rPr lang="sv-SE" sz="1400" dirty="0">
                <a:solidFill>
                  <a:prstClr val="black"/>
                </a:solidFill>
              </a:rPr>
              <a:t>är att ta fram ett </a:t>
            </a:r>
            <a:r>
              <a:rPr lang="sv-SE" sz="1400" b="1" dirty="0">
                <a:solidFill>
                  <a:prstClr val="black"/>
                </a:solidFill>
              </a:rPr>
              <a:t>första utkast </a:t>
            </a:r>
            <a:r>
              <a:rPr lang="sv-SE" sz="1400" dirty="0">
                <a:solidFill>
                  <a:prstClr val="black"/>
                </a:solidFill>
              </a:rPr>
              <a:t>på initiativ som vi kan utgå från i det fortsatta arbetet</a:t>
            </a:r>
            <a:endParaRPr lang="sv-SE" sz="1400" b="1" dirty="0">
              <a:solidFill>
                <a:srgbClr val="F39325"/>
              </a:solidFill>
            </a:endParaRPr>
          </a:p>
          <a:p>
            <a:r>
              <a:rPr lang="sv-SE" sz="1400" b="1" dirty="0">
                <a:solidFill>
                  <a:schemeClr val="accent3">
                    <a:lumMod val="75000"/>
                  </a:schemeClr>
                </a:solidFill>
              </a:rPr>
              <a:t>Steg 1: </a:t>
            </a:r>
            <a:r>
              <a:rPr lang="sv-SE" sz="1400" b="1" dirty="0"/>
              <a:t>Vad</a:t>
            </a:r>
            <a:r>
              <a:rPr lang="sv-SE" sz="1400" dirty="0"/>
              <a:t> vill vi ska göras för att lösa problemen och vad är målbilden på kort och lång sikt?</a:t>
            </a:r>
          </a:p>
          <a:p>
            <a:r>
              <a:rPr lang="sv-SE" sz="1400" b="1" dirty="0">
                <a:solidFill>
                  <a:schemeClr val="accent3">
                    <a:lumMod val="75000"/>
                  </a:schemeClr>
                </a:solidFill>
              </a:rPr>
              <a:t>Steg 2: </a:t>
            </a:r>
            <a:r>
              <a:rPr lang="sv-SE" sz="1400" dirty="0"/>
              <a:t>Hur förvandlar vi våra första idéer och uppslag till initiativ? </a:t>
            </a:r>
            <a:r>
              <a:rPr lang="sv-SE" sz="1400" b="1" dirty="0"/>
              <a:t>Vem i samhället kan göra vad? </a:t>
            </a:r>
          </a:p>
          <a:p>
            <a:r>
              <a:rPr lang="sv-SE" sz="1400" b="1" dirty="0">
                <a:solidFill>
                  <a:schemeClr val="accent3">
                    <a:lumMod val="75000"/>
                  </a:schemeClr>
                </a:solidFill>
              </a:rPr>
              <a:t>Steg 3: </a:t>
            </a:r>
            <a:r>
              <a:rPr lang="sv-SE" sz="1400" dirty="0"/>
              <a:t>Hur kan vi till nästa möte konkretisera dessa initiativförslag?</a:t>
            </a:r>
            <a:endParaRPr lang="sv-SE" sz="1400" b="1" dirty="0"/>
          </a:p>
        </p:txBody>
      </p:sp>
      <p:sp>
        <p:nvSpPr>
          <p:cNvPr id="78" name="Oval 77">
            <a:extLst>
              <a:ext uri="{FF2B5EF4-FFF2-40B4-BE49-F238E27FC236}">
                <a16:creationId xmlns:a16="http://schemas.microsoft.com/office/drawing/2014/main" id="{B80228CF-5046-4879-B43A-369D92D27D49}"/>
              </a:ext>
              <a:ext uri="{C183D7F6-B498-43B3-948B-1728B52AA6E4}">
                <adec:decorative xmlns:adec="http://schemas.microsoft.com/office/drawing/2017/decorative" val="1"/>
              </a:ext>
            </a:extLst>
          </p:cNvPr>
          <p:cNvSpPr/>
          <p:nvPr/>
        </p:nvSpPr>
        <p:spPr>
          <a:xfrm>
            <a:off x="10431616" y="5085839"/>
            <a:ext cx="349097" cy="1491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9" name="Graphic 78">
            <a:extLst>
              <a:ext uri="{FF2B5EF4-FFF2-40B4-BE49-F238E27FC236}">
                <a16:creationId xmlns:a16="http://schemas.microsoft.com/office/drawing/2014/main" id="{8707BB33-D21A-45ED-B876-75D0DAC9B109}"/>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3914" y="4282472"/>
            <a:ext cx="952500" cy="952500"/>
          </a:xfrm>
          <a:prstGeom prst="rect">
            <a:avLst/>
          </a:prstGeom>
        </p:spPr>
      </p:pic>
      <p:pic>
        <p:nvPicPr>
          <p:cNvPr id="7" name="Graphic 6">
            <a:extLst>
              <a:ext uri="{FF2B5EF4-FFF2-40B4-BE49-F238E27FC236}">
                <a16:creationId xmlns:a16="http://schemas.microsoft.com/office/drawing/2014/main" id="{D69BE265-C42F-4AD0-B3CE-B7D7A6516896}"/>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7721" y="1688326"/>
            <a:ext cx="682071" cy="682071"/>
          </a:xfrm>
          <a:prstGeom prst="rect">
            <a:avLst/>
          </a:prstGeom>
        </p:spPr>
      </p:pic>
      <p:cxnSp>
        <p:nvCxnSpPr>
          <p:cNvPr id="37" name="Straight Connector 36">
            <a:extLst>
              <a:ext uri="{FF2B5EF4-FFF2-40B4-BE49-F238E27FC236}">
                <a16:creationId xmlns:a16="http://schemas.microsoft.com/office/drawing/2014/main" id="{7484476D-4F5A-454F-B68B-F182A985353C}"/>
              </a:ext>
              <a:ext uri="{C183D7F6-B498-43B3-948B-1728B52AA6E4}">
                <adec:decorative xmlns:adec="http://schemas.microsoft.com/office/drawing/2017/decorative" val="1"/>
              </a:ext>
            </a:extLst>
          </p:cNvPr>
          <p:cNvCxnSpPr>
            <a:cxnSpLocks/>
          </p:cNvCxnSpPr>
          <p:nvPr/>
        </p:nvCxnSpPr>
        <p:spPr>
          <a:xfrm flipH="1">
            <a:off x="2217956" y="4091687"/>
            <a:ext cx="1539302" cy="0"/>
          </a:xfrm>
          <a:prstGeom prst="line">
            <a:avLst/>
          </a:prstGeom>
          <a:solidFill>
            <a:srgbClr val="D9D9D9">
              <a:alpha val="50000"/>
            </a:srgbClr>
          </a:solidFill>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90B8915-9A0A-4770-8296-F892867E6B0C}"/>
              </a:ext>
              <a:ext uri="{C183D7F6-B498-43B3-948B-1728B52AA6E4}">
                <adec:decorative xmlns:adec="http://schemas.microsoft.com/office/drawing/2017/decorative" val="1"/>
              </a:ext>
            </a:extLst>
          </p:cNvPr>
          <p:cNvCxnSpPr>
            <a:cxnSpLocks/>
          </p:cNvCxnSpPr>
          <p:nvPr/>
        </p:nvCxnSpPr>
        <p:spPr>
          <a:xfrm>
            <a:off x="2134460" y="4166167"/>
            <a:ext cx="0" cy="1243268"/>
          </a:xfrm>
          <a:prstGeom prst="line">
            <a:avLst/>
          </a:prstGeom>
          <a:solidFill>
            <a:srgbClr val="D9D9D9">
              <a:alpha val="50000"/>
            </a:srgbClr>
          </a:solidFill>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43" name="Graphic 42">
            <a:extLst>
              <a:ext uri="{FF2B5EF4-FFF2-40B4-BE49-F238E27FC236}">
                <a16:creationId xmlns:a16="http://schemas.microsoft.com/office/drawing/2014/main" id="{445249D8-321A-4AF1-AB91-42D4EB1F30CE}"/>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57030" y="2156575"/>
            <a:ext cx="754860" cy="754860"/>
          </a:xfrm>
          <a:prstGeom prst="rect">
            <a:avLst/>
          </a:prstGeom>
        </p:spPr>
      </p:pic>
      <p:pic>
        <p:nvPicPr>
          <p:cNvPr id="44" name="Graphic 43">
            <a:extLst>
              <a:ext uri="{FF2B5EF4-FFF2-40B4-BE49-F238E27FC236}">
                <a16:creationId xmlns:a16="http://schemas.microsoft.com/office/drawing/2014/main" id="{66C47804-67CB-4408-AC43-ECBED416B29E}"/>
              </a:ext>
              <a:ext uri="{C183D7F6-B498-43B3-948B-1728B52AA6E4}">
                <adec:decorative xmlns:adec="http://schemas.microsoft.com/office/drawing/2017/decorative" val="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33230" y="2242017"/>
            <a:ext cx="602460" cy="602460"/>
          </a:xfrm>
          <a:prstGeom prst="rect">
            <a:avLst/>
          </a:prstGeom>
        </p:spPr>
      </p:pic>
    </p:spTree>
    <p:extLst>
      <p:ext uri="{BB962C8B-B14F-4D97-AF65-F5344CB8AC3E}">
        <p14:creationId xmlns:p14="http://schemas.microsoft.com/office/powerpoint/2010/main" val="1335277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BF5B4C-6833-4084-B08E-5BD102FFE7F3}"/>
              </a:ext>
              <a:ext uri="{C183D7F6-B498-43B3-948B-1728B52AA6E4}">
                <adec:decorative xmlns:adec="http://schemas.microsoft.com/office/drawing/2017/decorative" val="1"/>
              </a:ext>
            </a:extLst>
          </p:cNvPr>
          <p:cNvSpPr/>
          <p:nvPr/>
        </p:nvSpPr>
        <p:spPr>
          <a:xfrm>
            <a:off x="3672110" y="1292643"/>
            <a:ext cx="3556000" cy="1004097"/>
          </a:xfrm>
          <a:prstGeom prst="rect">
            <a:avLst/>
          </a:prstGeom>
          <a:solidFill>
            <a:schemeClr val="accent3"/>
          </a:solid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Rectangle 61">
            <a:extLst>
              <a:ext uri="{FF2B5EF4-FFF2-40B4-BE49-F238E27FC236}">
                <a16:creationId xmlns:a16="http://schemas.microsoft.com/office/drawing/2014/main" id="{7AF197DC-A783-4D0B-BAF7-4BB31F7F7E4A}"/>
              </a:ext>
              <a:ext uri="{C183D7F6-B498-43B3-948B-1728B52AA6E4}">
                <adec:decorative xmlns:adec="http://schemas.microsoft.com/office/drawing/2017/decorative" val="1"/>
              </a:ext>
            </a:extLst>
          </p:cNvPr>
          <p:cNvSpPr/>
          <p:nvPr/>
        </p:nvSpPr>
        <p:spPr>
          <a:xfrm>
            <a:off x="6294" y="2584211"/>
            <a:ext cx="3449287"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Rectangle 62">
            <a:extLst>
              <a:ext uri="{FF2B5EF4-FFF2-40B4-BE49-F238E27FC236}">
                <a16:creationId xmlns:a16="http://schemas.microsoft.com/office/drawing/2014/main" id="{B3890E35-8FBA-4122-BF44-04A84983B9A6}"/>
              </a:ext>
              <a:ext uri="{C183D7F6-B498-43B3-948B-1728B52AA6E4}">
                <adec:decorative xmlns:adec="http://schemas.microsoft.com/office/drawing/2017/decorative" val="1"/>
              </a:ext>
            </a:extLst>
          </p:cNvPr>
          <p:cNvSpPr/>
          <p:nvPr/>
        </p:nvSpPr>
        <p:spPr>
          <a:xfrm>
            <a:off x="-8" y="3903472"/>
            <a:ext cx="3449287"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Rectangle 63">
            <a:extLst>
              <a:ext uri="{FF2B5EF4-FFF2-40B4-BE49-F238E27FC236}">
                <a16:creationId xmlns:a16="http://schemas.microsoft.com/office/drawing/2014/main" id="{200EB981-A4AD-4BE1-8F8D-DAB01203570A}"/>
              </a:ext>
              <a:ext uri="{C183D7F6-B498-43B3-948B-1728B52AA6E4}">
                <adec:decorative xmlns:adec="http://schemas.microsoft.com/office/drawing/2017/decorative" val="1"/>
              </a:ext>
            </a:extLst>
          </p:cNvPr>
          <p:cNvSpPr/>
          <p:nvPr/>
        </p:nvSpPr>
        <p:spPr>
          <a:xfrm>
            <a:off x="-8" y="5258753"/>
            <a:ext cx="3449287"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79F3E6FE-FABC-4C84-83DA-18FC69116A2F}"/>
              </a:ext>
              <a:ext uri="{C183D7F6-B498-43B3-948B-1728B52AA6E4}">
                <adec:decorative xmlns:adec="http://schemas.microsoft.com/office/drawing/2017/decorative" val="1"/>
              </a:ext>
            </a:extLst>
          </p:cNvPr>
          <p:cNvSpPr/>
          <p:nvPr/>
        </p:nvSpPr>
        <p:spPr>
          <a:xfrm>
            <a:off x="9332676" y="1292643"/>
            <a:ext cx="2736000" cy="1004097"/>
          </a:xfrm>
          <a:prstGeom prst="rect">
            <a:avLst/>
          </a:prstGeom>
          <a:solidFill>
            <a:schemeClr val="accent3"/>
          </a:solid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Rectangle 67">
            <a:extLst>
              <a:ext uri="{FF2B5EF4-FFF2-40B4-BE49-F238E27FC236}">
                <a16:creationId xmlns:a16="http://schemas.microsoft.com/office/drawing/2014/main" id="{BA17E2AD-7E7F-486D-9A95-D49BACFF8870}"/>
              </a:ext>
              <a:ext uri="{C183D7F6-B498-43B3-948B-1728B52AA6E4}">
                <adec:decorative xmlns:adec="http://schemas.microsoft.com/office/drawing/2017/decorative" val="1"/>
              </a:ext>
            </a:extLst>
          </p:cNvPr>
          <p:cNvSpPr/>
          <p:nvPr/>
        </p:nvSpPr>
        <p:spPr>
          <a:xfrm>
            <a:off x="315667" y="1292643"/>
            <a:ext cx="3254000" cy="1004097"/>
          </a:xfrm>
          <a:prstGeom prst="rect">
            <a:avLst/>
          </a:prstGeom>
          <a:solidFill>
            <a:schemeClr val="accent3"/>
          </a:solid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 name="Title 1">
            <a:extLst>
              <a:ext uri="{FF2B5EF4-FFF2-40B4-BE49-F238E27FC236}">
                <a16:creationId xmlns:a16="http://schemas.microsoft.com/office/drawing/2014/main" id="{7347AD90-8E6F-4A8F-A07F-F08F5B9D053C}"/>
              </a:ext>
            </a:extLst>
          </p:cNvPr>
          <p:cNvSpPr>
            <a:spLocks noGrp="1"/>
          </p:cNvSpPr>
          <p:nvPr>
            <p:ph type="title"/>
          </p:nvPr>
        </p:nvSpPr>
        <p:spPr/>
        <p:txBody>
          <a:bodyPr/>
          <a:lstStyle/>
          <a:p>
            <a:r>
              <a:rPr lang="sv-SE" dirty="0"/>
              <a:t>Övning – Steg 1: Vad vill vi ska göras för att lösa problemen, och vad är målbilden på kort och lång sikt? </a:t>
            </a:r>
            <a:endParaRPr lang="en-GB" dirty="0"/>
          </a:p>
        </p:txBody>
      </p:sp>
      <p:sp>
        <p:nvSpPr>
          <p:cNvPr id="69" name="Rectangle 68">
            <a:extLst>
              <a:ext uri="{FF2B5EF4-FFF2-40B4-BE49-F238E27FC236}">
                <a16:creationId xmlns:a16="http://schemas.microsoft.com/office/drawing/2014/main" id="{1B700192-BC7C-4245-84CC-86BCCAB83BAB}"/>
              </a:ext>
            </a:extLst>
          </p:cNvPr>
          <p:cNvSpPr/>
          <p:nvPr/>
        </p:nvSpPr>
        <p:spPr>
          <a:xfrm>
            <a:off x="315667" y="1763136"/>
            <a:ext cx="3254001" cy="246221"/>
          </a:xfrm>
          <a:prstGeom prst="rect">
            <a:avLst/>
          </a:prstGeom>
        </p:spPr>
        <p:txBody>
          <a:bodyPr wrap="square" lIns="72000" tIns="0" rIns="0" bIns="0">
            <a:spAutoFit/>
          </a:bodyPr>
          <a:lstStyle/>
          <a:p>
            <a:r>
              <a:rPr lang="sv-SE" sz="1600" b="1" dirty="0">
                <a:solidFill>
                  <a:schemeClr val="tx2">
                    <a:lumMod val="50000"/>
                  </a:schemeClr>
                </a:solidFill>
              </a:rPr>
              <a:t>Identifierade problemområden</a:t>
            </a:r>
          </a:p>
        </p:txBody>
      </p:sp>
      <p:sp>
        <p:nvSpPr>
          <p:cNvPr id="18" name="Rectangle 17">
            <a:extLst>
              <a:ext uri="{FF2B5EF4-FFF2-40B4-BE49-F238E27FC236}">
                <a16:creationId xmlns:a16="http://schemas.microsoft.com/office/drawing/2014/main" id="{392E44D8-9160-4DBC-BCDF-C89C7EF34DF4}"/>
              </a:ext>
            </a:extLst>
          </p:cNvPr>
          <p:cNvSpPr/>
          <p:nvPr/>
        </p:nvSpPr>
        <p:spPr>
          <a:xfrm>
            <a:off x="397476" y="2584211"/>
            <a:ext cx="3172191"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defRPr/>
            </a:pPr>
            <a:r>
              <a:rPr lang="sv-SE" sz="1400" dirty="0">
                <a:solidFill>
                  <a:prstClr val="black"/>
                </a:solidFill>
              </a:rPr>
              <a:t>…</a:t>
            </a:r>
          </a:p>
        </p:txBody>
      </p:sp>
      <p:sp>
        <p:nvSpPr>
          <p:cNvPr id="20" name="Rectangle 19">
            <a:extLst>
              <a:ext uri="{FF2B5EF4-FFF2-40B4-BE49-F238E27FC236}">
                <a16:creationId xmlns:a16="http://schemas.microsoft.com/office/drawing/2014/main" id="{377CED13-8A05-4DAF-AAAC-DD699D64C73D}"/>
              </a:ext>
            </a:extLst>
          </p:cNvPr>
          <p:cNvSpPr/>
          <p:nvPr/>
        </p:nvSpPr>
        <p:spPr>
          <a:xfrm>
            <a:off x="397476" y="3903472"/>
            <a:ext cx="3172191"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startAt="2"/>
              <a:defRPr/>
            </a:pPr>
            <a:r>
              <a:rPr lang="sv-SE" sz="1400" dirty="0">
                <a:solidFill>
                  <a:prstClr val="black"/>
                </a:solidFill>
              </a:rPr>
              <a:t>…</a:t>
            </a:r>
          </a:p>
        </p:txBody>
      </p:sp>
      <p:sp>
        <p:nvSpPr>
          <p:cNvPr id="21" name="Rectangle 20">
            <a:extLst>
              <a:ext uri="{FF2B5EF4-FFF2-40B4-BE49-F238E27FC236}">
                <a16:creationId xmlns:a16="http://schemas.microsoft.com/office/drawing/2014/main" id="{4710AC80-A58A-4E4C-A64A-47A8174343DC}"/>
              </a:ext>
            </a:extLst>
          </p:cNvPr>
          <p:cNvSpPr/>
          <p:nvPr/>
        </p:nvSpPr>
        <p:spPr>
          <a:xfrm>
            <a:off x="397476" y="5258753"/>
            <a:ext cx="3151319"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startAt="3"/>
              <a:defRPr/>
            </a:pPr>
            <a:r>
              <a:rPr lang="sv-SE" sz="1400" dirty="0">
                <a:solidFill>
                  <a:prstClr val="black"/>
                </a:solidFill>
              </a:rPr>
              <a:t>...</a:t>
            </a:r>
          </a:p>
        </p:txBody>
      </p:sp>
      <p:sp>
        <p:nvSpPr>
          <p:cNvPr id="50" name="Rectangle 49">
            <a:extLst>
              <a:ext uri="{FF2B5EF4-FFF2-40B4-BE49-F238E27FC236}">
                <a16:creationId xmlns:a16="http://schemas.microsoft.com/office/drawing/2014/main" id="{5986E8E1-0B5E-4C17-BD77-B6F5186EBC29}"/>
              </a:ext>
            </a:extLst>
          </p:cNvPr>
          <p:cNvSpPr/>
          <p:nvPr/>
        </p:nvSpPr>
        <p:spPr>
          <a:xfrm>
            <a:off x="3672109" y="1763136"/>
            <a:ext cx="3556000" cy="492443"/>
          </a:xfrm>
          <a:prstGeom prst="rect">
            <a:avLst/>
          </a:prstGeom>
        </p:spPr>
        <p:txBody>
          <a:bodyPr wrap="square" lIns="72000" tIns="0" rIns="72000" bIns="0">
            <a:spAutoFit/>
          </a:bodyPr>
          <a:lstStyle/>
          <a:p>
            <a:r>
              <a:rPr lang="sv-SE" sz="1600" b="1" dirty="0">
                <a:solidFill>
                  <a:schemeClr val="tx2">
                    <a:lumMod val="50000"/>
                  </a:schemeClr>
                </a:solidFill>
              </a:rPr>
              <a:t>Vad behöver göras? </a:t>
            </a:r>
            <a:r>
              <a:rPr lang="sv-SE" sz="1600" dirty="0">
                <a:solidFill>
                  <a:schemeClr val="tx2">
                    <a:lumMod val="50000"/>
                  </a:schemeClr>
                </a:solidFill>
              </a:rPr>
              <a:t>Börja med? Sluta med? Förändra? Sprida?</a:t>
            </a:r>
          </a:p>
        </p:txBody>
      </p:sp>
      <p:sp>
        <p:nvSpPr>
          <p:cNvPr id="31" name="Rectangle 17">
            <a:extLst>
              <a:ext uri="{FF2B5EF4-FFF2-40B4-BE49-F238E27FC236}">
                <a16:creationId xmlns:a16="http://schemas.microsoft.com/office/drawing/2014/main" id="{5B6DF014-4486-462F-9DD6-C7DA6265E783}"/>
              </a:ext>
            </a:extLst>
          </p:cNvPr>
          <p:cNvSpPr/>
          <p:nvPr/>
        </p:nvSpPr>
        <p:spPr>
          <a:xfrm>
            <a:off x="3848670" y="2607934"/>
            <a:ext cx="3489410"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defRPr/>
            </a:pPr>
            <a:r>
              <a:rPr lang="sv-SE" sz="1400" dirty="0">
                <a:solidFill>
                  <a:prstClr val="black"/>
                </a:solidFill>
              </a:rPr>
              <a:t>…</a:t>
            </a:r>
          </a:p>
        </p:txBody>
      </p:sp>
      <p:sp>
        <p:nvSpPr>
          <p:cNvPr id="33" name="Rectangle 19">
            <a:extLst>
              <a:ext uri="{FF2B5EF4-FFF2-40B4-BE49-F238E27FC236}">
                <a16:creationId xmlns:a16="http://schemas.microsoft.com/office/drawing/2014/main" id="{639A7A77-C12F-4607-A10C-4F89A27FE5A5}"/>
              </a:ext>
            </a:extLst>
          </p:cNvPr>
          <p:cNvSpPr/>
          <p:nvPr/>
        </p:nvSpPr>
        <p:spPr>
          <a:xfrm>
            <a:off x="3864568" y="3903472"/>
            <a:ext cx="3489410"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startAt="2"/>
              <a:defRPr/>
            </a:pPr>
            <a:r>
              <a:rPr lang="sv-SE" sz="1400" dirty="0">
                <a:solidFill>
                  <a:prstClr val="black"/>
                </a:solidFill>
              </a:rPr>
              <a:t>…</a:t>
            </a:r>
          </a:p>
        </p:txBody>
      </p:sp>
      <p:sp>
        <p:nvSpPr>
          <p:cNvPr id="41" name="Rectangle 20">
            <a:extLst>
              <a:ext uri="{FF2B5EF4-FFF2-40B4-BE49-F238E27FC236}">
                <a16:creationId xmlns:a16="http://schemas.microsoft.com/office/drawing/2014/main" id="{4B8114F4-1405-4F5A-A3C5-70EE4B785A69}"/>
              </a:ext>
            </a:extLst>
          </p:cNvPr>
          <p:cNvSpPr/>
          <p:nvPr/>
        </p:nvSpPr>
        <p:spPr>
          <a:xfrm>
            <a:off x="3927480" y="5258753"/>
            <a:ext cx="3151319"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startAt="3"/>
              <a:defRPr/>
            </a:pPr>
            <a:r>
              <a:rPr lang="sv-SE" sz="1400" dirty="0">
                <a:solidFill>
                  <a:prstClr val="black"/>
                </a:solidFill>
              </a:rPr>
              <a:t>...</a:t>
            </a:r>
          </a:p>
        </p:txBody>
      </p:sp>
      <p:sp>
        <p:nvSpPr>
          <p:cNvPr id="51" name="Rectangle 50">
            <a:extLst>
              <a:ext uri="{FF2B5EF4-FFF2-40B4-BE49-F238E27FC236}">
                <a16:creationId xmlns:a16="http://schemas.microsoft.com/office/drawing/2014/main" id="{AFAFD414-F246-4572-8E8A-7995A54FF617}"/>
              </a:ext>
            </a:extLst>
          </p:cNvPr>
          <p:cNvSpPr/>
          <p:nvPr/>
        </p:nvSpPr>
        <p:spPr>
          <a:xfrm>
            <a:off x="9332677" y="1763136"/>
            <a:ext cx="2726083" cy="246221"/>
          </a:xfrm>
          <a:prstGeom prst="rect">
            <a:avLst/>
          </a:prstGeom>
        </p:spPr>
        <p:txBody>
          <a:bodyPr wrap="square" lIns="72000" tIns="0" rIns="0" bIns="0">
            <a:spAutoFit/>
          </a:bodyPr>
          <a:lstStyle/>
          <a:p>
            <a:r>
              <a:rPr lang="sv-SE" sz="1600" b="1" dirty="0">
                <a:solidFill>
                  <a:schemeClr val="tx2">
                    <a:lumMod val="50000"/>
                  </a:schemeClr>
                </a:solidFill>
              </a:rPr>
              <a:t>Vad är målbilden på ...</a:t>
            </a:r>
          </a:p>
        </p:txBody>
      </p:sp>
      <p:sp>
        <p:nvSpPr>
          <p:cNvPr id="52" name="Rectangle 51">
            <a:extLst>
              <a:ext uri="{FF2B5EF4-FFF2-40B4-BE49-F238E27FC236}">
                <a16:creationId xmlns:a16="http://schemas.microsoft.com/office/drawing/2014/main" id="{63534A1A-5F5E-4493-B4B2-8E4011EFA318}"/>
              </a:ext>
            </a:extLst>
          </p:cNvPr>
          <p:cNvSpPr/>
          <p:nvPr/>
        </p:nvSpPr>
        <p:spPr>
          <a:xfrm>
            <a:off x="9332676" y="2009358"/>
            <a:ext cx="1368000" cy="246221"/>
          </a:xfrm>
          <a:prstGeom prst="rect">
            <a:avLst/>
          </a:prstGeom>
        </p:spPr>
        <p:txBody>
          <a:bodyPr wrap="square" lIns="72000" tIns="0" rIns="0" bIns="0">
            <a:spAutoFit/>
          </a:bodyPr>
          <a:lstStyle/>
          <a:p>
            <a:r>
              <a:rPr lang="sv-SE" sz="1600" b="1" dirty="0">
                <a:solidFill>
                  <a:schemeClr val="tx2">
                    <a:lumMod val="50000"/>
                  </a:schemeClr>
                </a:solidFill>
              </a:rPr>
              <a:t>kort sikt?</a:t>
            </a:r>
          </a:p>
        </p:txBody>
      </p:sp>
      <p:sp>
        <p:nvSpPr>
          <p:cNvPr id="53" name="Rectangle 52">
            <a:extLst>
              <a:ext uri="{FF2B5EF4-FFF2-40B4-BE49-F238E27FC236}">
                <a16:creationId xmlns:a16="http://schemas.microsoft.com/office/drawing/2014/main" id="{69DA741E-F7D0-431F-B655-10E7BFE0A069}"/>
              </a:ext>
            </a:extLst>
          </p:cNvPr>
          <p:cNvSpPr/>
          <p:nvPr/>
        </p:nvSpPr>
        <p:spPr>
          <a:xfrm>
            <a:off x="10700676" y="2009358"/>
            <a:ext cx="1368000" cy="246221"/>
          </a:xfrm>
          <a:prstGeom prst="rect">
            <a:avLst/>
          </a:prstGeom>
        </p:spPr>
        <p:txBody>
          <a:bodyPr wrap="square" lIns="72000" tIns="0" rIns="0" bIns="0">
            <a:spAutoFit/>
          </a:bodyPr>
          <a:lstStyle/>
          <a:p>
            <a:r>
              <a:rPr lang="sv-SE" sz="1600" b="1" dirty="0">
                <a:solidFill>
                  <a:schemeClr val="tx2">
                    <a:lumMod val="50000"/>
                  </a:schemeClr>
                </a:solidFill>
              </a:rPr>
              <a:t>lång sikt?</a:t>
            </a:r>
          </a:p>
        </p:txBody>
      </p:sp>
      <p:sp>
        <p:nvSpPr>
          <p:cNvPr id="67" name="Rectangle 66">
            <a:extLst>
              <a:ext uri="{FF2B5EF4-FFF2-40B4-BE49-F238E27FC236}">
                <a16:creationId xmlns:a16="http://schemas.microsoft.com/office/drawing/2014/main" id="{FCB26B08-9645-49C9-BC79-47FA9517AE3E}"/>
              </a:ext>
              <a:ext uri="{C183D7F6-B498-43B3-948B-1728B52AA6E4}">
                <adec:decorative xmlns:adec="http://schemas.microsoft.com/office/drawing/2017/decorative" val="1"/>
              </a:ext>
            </a:extLst>
          </p:cNvPr>
          <p:cNvSpPr/>
          <p:nvPr/>
        </p:nvSpPr>
        <p:spPr>
          <a:xfrm>
            <a:off x="315667" y="2303876"/>
            <a:ext cx="3254000" cy="4140000"/>
          </a:xfrm>
          <a:prstGeom prst="rect">
            <a:avLst/>
          </a:prstGeom>
          <a:no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Rectangle 64">
            <a:extLst>
              <a:ext uri="{FF2B5EF4-FFF2-40B4-BE49-F238E27FC236}">
                <a16:creationId xmlns:a16="http://schemas.microsoft.com/office/drawing/2014/main" id="{EA08B8AE-D85A-48A0-8A3F-FB1D8F1675B0}"/>
              </a:ext>
              <a:ext uri="{C183D7F6-B498-43B3-948B-1728B52AA6E4}">
                <adec:decorative xmlns:adec="http://schemas.microsoft.com/office/drawing/2017/decorative" val="1"/>
              </a:ext>
            </a:extLst>
          </p:cNvPr>
          <p:cNvSpPr/>
          <p:nvPr/>
        </p:nvSpPr>
        <p:spPr>
          <a:xfrm>
            <a:off x="9332676" y="2303876"/>
            <a:ext cx="2736000" cy="4140000"/>
          </a:xfrm>
          <a:prstGeom prst="rect">
            <a:avLst/>
          </a:prstGeom>
          <a:no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Rectangle 65">
            <a:extLst>
              <a:ext uri="{FF2B5EF4-FFF2-40B4-BE49-F238E27FC236}">
                <a16:creationId xmlns:a16="http://schemas.microsoft.com/office/drawing/2014/main" id="{22CCE060-466D-4025-9D8D-65C61223ED92}"/>
              </a:ext>
              <a:ext uri="{C183D7F6-B498-43B3-948B-1728B52AA6E4}">
                <adec:decorative xmlns:adec="http://schemas.microsoft.com/office/drawing/2017/decorative" val="1"/>
              </a:ext>
            </a:extLst>
          </p:cNvPr>
          <p:cNvSpPr/>
          <p:nvPr/>
        </p:nvSpPr>
        <p:spPr>
          <a:xfrm>
            <a:off x="3672110" y="2303876"/>
            <a:ext cx="3556000" cy="4140000"/>
          </a:xfrm>
          <a:prstGeom prst="rect">
            <a:avLst/>
          </a:prstGeom>
          <a:no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aphicFrame>
        <p:nvGraphicFramePr>
          <p:cNvPr id="5" name="Object 4" hidden="1">
            <a:extLst>
              <a:ext uri="{FF2B5EF4-FFF2-40B4-BE49-F238E27FC236}">
                <a16:creationId xmlns:a16="http://schemas.microsoft.com/office/drawing/2014/main" id="{A963EE93-4EC7-49C9-B7A1-0A4A1B85DEA0}"/>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769082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53"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A963EE93-4EC7-49C9-B7A1-0A4A1B85DE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34" name="Group 33">
            <a:extLst>
              <a:ext uri="{FF2B5EF4-FFF2-40B4-BE49-F238E27FC236}">
                <a16:creationId xmlns:a16="http://schemas.microsoft.com/office/drawing/2014/main" id="{486E8276-A069-4C5C-B0A3-760A4E5FDB83}"/>
              </a:ext>
              <a:ext uri="{C183D7F6-B498-43B3-948B-1728B52AA6E4}">
                <adec:decorative xmlns:adec="http://schemas.microsoft.com/office/drawing/2017/decorative" val="1"/>
              </a:ext>
            </a:extLst>
          </p:cNvPr>
          <p:cNvGrpSpPr/>
          <p:nvPr/>
        </p:nvGrpSpPr>
        <p:grpSpPr>
          <a:xfrm>
            <a:off x="4517848" y="1346228"/>
            <a:ext cx="1864524" cy="389914"/>
            <a:chOff x="5196676" y="1015800"/>
            <a:chExt cx="1864524" cy="389914"/>
          </a:xfrm>
        </p:grpSpPr>
        <p:sp>
          <p:nvSpPr>
            <p:cNvPr id="35" name="Plus Sign 34">
              <a:extLst>
                <a:ext uri="{FF2B5EF4-FFF2-40B4-BE49-F238E27FC236}">
                  <a16:creationId xmlns:a16="http://schemas.microsoft.com/office/drawing/2014/main" id="{A79513AE-8391-4666-84CF-5059B516C48F}"/>
                </a:ext>
              </a:extLst>
            </p:cNvPr>
            <p:cNvSpPr/>
            <p:nvPr/>
          </p:nvSpPr>
          <p:spPr>
            <a:xfrm>
              <a:off x="5196676" y="1052640"/>
              <a:ext cx="416617" cy="353074"/>
            </a:xfrm>
            <a:prstGeom prst="mathPlus">
              <a:avLst>
                <a:gd name="adj1" fmla="val 1132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Minus Sign 35">
              <a:extLst>
                <a:ext uri="{FF2B5EF4-FFF2-40B4-BE49-F238E27FC236}">
                  <a16:creationId xmlns:a16="http://schemas.microsoft.com/office/drawing/2014/main" id="{F431BBA3-E937-4A11-B04A-84C2E53889C9}"/>
                </a:ext>
              </a:extLst>
            </p:cNvPr>
            <p:cNvSpPr/>
            <p:nvPr/>
          </p:nvSpPr>
          <p:spPr>
            <a:xfrm>
              <a:off x="5827787" y="1146924"/>
              <a:ext cx="426769" cy="16450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id="{20BD375D-6C08-47B8-82B5-43C28B4807C6}"/>
                </a:ext>
              </a:extLst>
            </p:cNvPr>
            <p:cNvSpPr/>
            <p:nvPr/>
          </p:nvSpPr>
          <p:spPr>
            <a:xfrm>
              <a:off x="6610062" y="1015800"/>
              <a:ext cx="451138" cy="329595"/>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8" name="Graphic 37">
            <a:extLst>
              <a:ext uri="{FF2B5EF4-FFF2-40B4-BE49-F238E27FC236}">
                <a16:creationId xmlns:a16="http://schemas.microsoft.com/office/drawing/2014/main" id="{CBFB3CAA-3CB5-4849-9440-7E9A7894FBF4}"/>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87518" y="1312587"/>
            <a:ext cx="457197" cy="457197"/>
          </a:xfrm>
          <a:prstGeom prst="rect">
            <a:avLst/>
          </a:prstGeom>
        </p:spPr>
      </p:pic>
      <p:pic>
        <p:nvPicPr>
          <p:cNvPr id="39" name="Graphic 38">
            <a:extLst>
              <a:ext uri="{FF2B5EF4-FFF2-40B4-BE49-F238E27FC236}">
                <a16:creationId xmlns:a16="http://schemas.microsoft.com/office/drawing/2014/main" id="{9D2851BA-953C-4810-991A-83C9DF2C716F}"/>
              </a:ext>
              <a:ext uri="{C183D7F6-B498-43B3-948B-1728B52AA6E4}">
                <adec:decorative xmlns:adec="http://schemas.microsoft.com/office/drawing/2017/decorative" val="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27220" y="1325738"/>
            <a:ext cx="430894" cy="430894"/>
          </a:xfrm>
          <a:prstGeom prst="rect">
            <a:avLst/>
          </a:prstGeom>
        </p:spPr>
      </p:pic>
      <p:sp>
        <p:nvSpPr>
          <p:cNvPr id="30" name="Rectangle 61">
            <a:extLst>
              <a:ext uri="{FF2B5EF4-FFF2-40B4-BE49-F238E27FC236}">
                <a16:creationId xmlns:a16="http://schemas.microsoft.com/office/drawing/2014/main" id="{BC8987C0-1F5F-4EC6-9933-34169F9CAEB8}"/>
              </a:ext>
              <a:ext uri="{C183D7F6-B498-43B3-948B-1728B52AA6E4}">
                <adec:decorative xmlns:adec="http://schemas.microsoft.com/office/drawing/2017/decorative" val="1"/>
              </a:ext>
            </a:extLst>
          </p:cNvPr>
          <p:cNvSpPr/>
          <p:nvPr/>
        </p:nvSpPr>
        <p:spPr>
          <a:xfrm>
            <a:off x="3774549" y="2607934"/>
            <a:ext cx="3349265"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Rectangle 62">
            <a:extLst>
              <a:ext uri="{FF2B5EF4-FFF2-40B4-BE49-F238E27FC236}">
                <a16:creationId xmlns:a16="http://schemas.microsoft.com/office/drawing/2014/main" id="{0817A006-CC8D-4669-A38A-6157E1718C8E}"/>
              </a:ext>
              <a:ext uri="{C183D7F6-B498-43B3-948B-1728B52AA6E4}">
                <adec:decorative xmlns:adec="http://schemas.microsoft.com/office/drawing/2017/decorative" val="1"/>
              </a:ext>
            </a:extLst>
          </p:cNvPr>
          <p:cNvSpPr/>
          <p:nvPr/>
        </p:nvSpPr>
        <p:spPr>
          <a:xfrm>
            <a:off x="3774550" y="3903472"/>
            <a:ext cx="3349265"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Rectangle 63">
            <a:extLst>
              <a:ext uri="{FF2B5EF4-FFF2-40B4-BE49-F238E27FC236}">
                <a16:creationId xmlns:a16="http://schemas.microsoft.com/office/drawing/2014/main" id="{C33A2D92-3298-4BF9-9CEC-91A5DBB1E938}"/>
              </a:ext>
              <a:ext uri="{C183D7F6-B498-43B3-948B-1728B52AA6E4}">
                <adec:decorative xmlns:adec="http://schemas.microsoft.com/office/drawing/2017/decorative" val="1"/>
              </a:ext>
            </a:extLst>
          </p:cNvPr>
          <p:cNvSpPr/>
          <p:nvPr/>
        </p:nvSpPr>
        <p:spPr>
          <a:xfrm>
            <a:off x="3806448" y="5258753"/>
            <a:ext cx="3317367"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Rectangle 61">
            <a:extLst>
              <a:ext uri="{FF2B5EF4-FFF2-40B4-BE49-F238E27FC236}">
                <a16:creationId xmlns:a16="http://schemas.microsoft.com/office/drawing/2014/main" id="{72AA76A1-EB8B-4359-B63C-5E58614CEF7F}"/>
              </a:ext>
              <a:ext uri="{C183D7F6-B498-43B3-948B-1728B52AA6E4}">
                <adec:decorative xmlns:adec="http://schemas.microsoft.com/office/drawing/2017/decorative" val="1"/>
              </a:ext>
            </a:extLst>
          </p:cNvPr>
          <p:cNvSpPr/>
          <p:nvPr/>
        </p:nvSpPr>
        <p:spPr>
          <a:xfrm>
            <a:off x="9441703" y="2607934"/>
            <a:ext cx="3349265"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Rectangle 62">
            <a:extLst>
              <a:ext uri="{FF2B5EF4-FFF2-40B4-BE49-F238E27FC236}">
                <a16:creationId xmlns:a16="http://schemas.microsoft.com/office/drawing/2014/main" id="{90AE7739-A3E1-4809-8D92-5F88358FA687}"/>
              </a:ext>
              <a:ext uri="{C183D7F6-B498-43B3-948B-1728B52AA6E4}">
                <adec:decorative xmlns:adec="http://schemas.microsoft.com/office/drawing/2017/decorative" val="1"/>
              </a:ext>
            </a:extLst>
          </p:cNvPr>
          <p:cNvSpPr/>
          <p:nvPr/>
        </p:nvSpPr>
        <p:spPr>
          <a:xfrm>
            <a:off x="9441704" y="3903472"/>
            <a:ext cx="3349265"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Rectangle 63">
            <a:extLst>
              <a:ext uri="{FF2B5EF4-FFF2-40B4-BE49-F238E27FC236}">
                <a16:creationId xmlns:a16="http://schemas.microsoft.com/office/drawing/2014/main" id="{E0A2096B-ED10-406B-80A8-2308059D8200}"/>
              </a:ext>
              <a:ext uri="{C183D7F6-B498-43B3-948B-1728B52AA6E4}">
                <adec:decorative xmlns:adec="http://schemas.microsoft.com/office/drawing/2017/decorative" val="1"/>
              </a:ext>
            </a:extLst>
          </p:cNvPr>
          <p:cNvSpPr/>
          <p:nvPr/>
        </p:nvSpPr>
        <p:spPr>
          <a:xfrm>
            <a:off x="9473602" y="5258753"/>
            <a:ext cx="3317367"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Rectangle 63">
            <a:extLst>
              <a:ext uri="{FF2B5EF4-FFF2-40B4-BE49-F238E27FC236}">
                <a16:creationId xmlns:a16="http://schemas.microsoft.com/office/drawing/2014/main" id="{7A148BEA-109B-4E0C-BFC6-80E5256CB268}"/>
              </a:ext>
              <a:ext uri="{C183D7F6-B498-43B3-948B-1728B52AA6E4}">
                <adec:decorative xmlns:adec="http://schemas.microsoft.com/office/drawing/2017/decorative" val="1"/>
              </a:ext>
            </a:extLst>
          </p:cNvPr>
          <p:cNvSpPr/>
          <p:nvPr/>
        </p:nvSpPr>
        <p:spPr>
          <a:xfrm>
            <a:off x="9154624" y="5258753"/>
            <a:ext cx="3449287"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6" name="Rectangle 17">
            <a:extLst>
              <a:ext uri="{FF2B5EF4-FFF2-40B4-BE49-F238E27FC236}">
                <a16:creationId xmlns:a16="http://schemas.microsoft.com/office/drawing/2014/main" id="{237335CD-BE58-46A9-B481-FAF261E37199}"/>
              </a:ext>
            </a:extLst>
          </p:cNvPr>
          <p:cNvSpPr/>
          <p:nvPr/>
        </p:nvSpPr>
        <p:spPr>
          <a:xfrm>
            <a:off x="9552108" y="2584211"/>
            <a:ext cx="3172191"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defRPr/>
            </a:pPr>
            <a:r>
              <a:rPr lang="sv-SE" sz="1400" dirty="0">
                <a:solidFill>
                  <a:prstClr val="black"/>
                </a:solidFill>
              </a:rPr>
              <a:t>…</a:t>
            </a:r>
          </a:p>
        </p:txBody>
      </p:sp>
      <p:sp>
        <p:nvSpPr>
          <p:cNvPr id="47" name="Rectangle 19">
            <a:extLst>
              <a:ext uri="{FF2B5EF4-FFF2-40B4-BE49-F238E27FC236}">
                <a16:creationId xmlns:a16="http://schemas.microsoft.com/office/drawing/2014/main" id="{90D05A69-A11D-46F9-840D-F286462951D8}"/>
              </a:ext>
            </a:extLst>
          </p:cNvPr>
          <p:cNvSpPr/>
          <p:nvPr/>
        </p:nvSpPr>
        <p:spPr>
          <a:xfrm>
            <a:off x="9552108" y="3903472"/>
            <a:ext cx="3172191"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startAt="2"/>
              <a:defRPr/>
            </a:pPr>
            <a:r>
              <a:rPr lang="sv-SE" sz="1400" dirty="0">
                <a:solidFill>
                  <a:prstClr val="black"/>
                </a:solidFill>
              </a:rPr>
              <a:t>…</a:t>
            </a:r>
          </a:p>
        </p:txBody>
      </p:sp>
      <p:sp>
        <p:nvSpPr>
          <p:cNvPr id="48" name="Rectangle 20">
            <a:extLst>
              <a:ext uri="{FF2B5EF4-FFF2-40B4-BE49-F238E27FC236}">
                <a16:creationId xmlns:a16="http://schemas.microsoft.com/office/drawing/2014/main" id="{2C942672-6931-4A22-B4CF-61B363EBC395}"/>
              </a:ext>
            </a:extLst>
          </p:cNvPr>
          <p:cNvSpPr/>
          <p:nvPr/>
        </p:nvSpPr>
        <p:spPr>
          <a:xfrm>
            <a:off x="9552108" y="5258753"/>
            <a:ext cx="3151319"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startAt="3"/>
              <a:defRPr/>
            </a:pPr>
            <a:r>
              <a:rPr lang="sv-SE" sz="1400" dirty="0">
                <a:solidFill>
                  <a:prstClr val="black"/>
                </a:solidFill>
              </a:rPr>
              <a:t>...</a:t>
            </a:r>
          </a:p>
        </p:txBody>
      </p:sp>
    </p:spTree>
    <p:extLst>
      <p:ext uri="{BB962C8B-B14F-4D97-AF65-F5344CB8AC3E}">
        <p14:creationId xmlns:p14="http://schemas.microsoft.com/office/powerpoint/2010/main" val="1285560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FCB26B08-9645-49C9-BC79-47FA9517AE3E}"/>
              </a:ext>
              <a:ext uri="{C183D7F6-B498-43B3-948B-1728B52AA6E4}">
                <adec:decorative xmlns:adec="http://schemas.microsoft.com/office/drawing/2017/decorative" val="1"/>
              </a:ext>
            </a:extLst>
          </p:cNvPr>
          <p:cNvSpPr/>
          <p:nvPr/>
        </p:nvSpPr>
        <p:spPr>
          <a:xfrm>
            <a:off x="315667" y="2303876"/>
            <a:ext cx="3254000" cy="4140000"/>
          </a:xfrm>
          <a:prstGeom prst="rect">
            <a:avLst/>
          </a:prstGeom>
          <a:solidFill>
            <a:schemeClr val="bg1"/>
          </a:solidFill>
          <a:ln w="38100">
            <a:solidFill>
              <a:srgbClr val="BFBFB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0" name="Rectangle 70">
            <a:extLst>
              <a:ext uri="{FF2B5EF4-FFF2-40B4-BE49-F238E27FC236}">
                <a16:creationId xmlns:a16="http://schemas.microsoft.com/office/drawing/2014/main" id="{9BAF649C-1ECA-4DA5-9B7A-8E1BD72174A3}"/>
              </a:ext>
              <a:ext uri="{C183D7F6-B498-43B3-948B-1728B52AA6E4}">
                <adec:decorative xmlns:adec="http://schemas.microsoft.com/office/drawing/2017/decorative" val="1"/>
              </a:ext>
            </a:extLst>
          </p:cNvPr>
          <p:cNvSpPr/>
          <p:nvPr/>
        </p:nvSpPr>
        <p:spPr>
          <a:xfrm>
            <a:off x="7362447" y="1299779"/>
            <a:ext cx="1878809" cy="1004097"/>
          </a:xfrm>
          <a:prstGeom prst="rect">
            <a:avLst/>
          </a:prstGeom>
          <a:solidFill>
            <a:schemeClr val="accent3"/>
          </a:solid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ectangle 10">
            <a:extLst>
              <a:ext uri="{FF2B5EF4-FFF2-40B4-BE49-F238E27FC236}">
                <a16:creationId xmlns:a16="http://schemas.microsoft.com/office/drawing/2014/main" id="{23BF5B4C-6833-4084-B08E-5BD102FFE7F3}"/>
              </a:ext>
              <a:ext uri="{C183D7F6-B498-43B3-948B-1728B52AA6E4}">
                <adec:decorative xmlns:adec="http://schemas.microsoft.com/office/drawing/2017/decorative" val="1"/>
              </a:ext>
            </a:extLst>
          </p:cNvPr>
          <p:cNvSpPr/>
          <p:nvPr/>
        </p:nvSpPr>
        <p:spPr>
          <a:xfrm>
            <a:off x="3672110" y="1292643"/>
            <a:ext cx="3556000" cy="1004097"/>
          </a:xfrm>
          <a:prstGeom prst="rect">
            <a:avLst/>
          </a:prstGeom>
          <a:solidFill>
            <a:srgbClr val="BFBFBF"/>
          </a:solidFill>
          <a:ln w="38100">
            <a:solidFill>
              <a:srgbClr val="BFBFB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Rectangle 60">
            <a:extLst>
              <a:ext uri="{FF2B5EF4-FFF2-40B4-BE49-F238E27FC236}">
                <a16:creationId xmlns:a16="http://schemas.microsoft.com/office/drawing/2014/main" id="{79F3E6FE-FABC-4C84-83DA-18FC69116A2F}"/>
              </a:ext>
              <a:ext uri="{C183D7F6-B498-43B3-948B-1728B52AA6E4}">
                <adec:decorative xmlns:adec="http://schemas.microsoft.com/office/drawing/2017/decorative" val="1"/>
              </a:ext>
            </a:extLst>
          </p:cNvPr>
          <p:cNvSpPr/>
          <p:nvPr/>
        </p:nvSpPr>
        <p:spPr>
          <a:xfrm>
            <a:off x="9332676" y="1292643"/>
            <a:ext cx="2736000" cy="1004097"/>
          </a:xfrm>
          <a:prstGeom prst="rect">
            <a:avLst/>
          </a:prstGeom>
          <a:solidFill>
            <a:srgbClr val="BFBFBF"/>
          </a:solidFill>
          <a:ln w="38100">
            <a:solidFill>
              <a:srgbClr val="BFBFB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Rectangle 67">
            <a:extLst>
              <a:ext uri="{FF2B5EF4-FFF2-40B4-BE49-F238E27FC236}">
                <a16:creationId xmlns:a16="http://schemas.microsoft.com/office/drawing/2014/main" id="{BA17E2AD-7E7F-486D-9A95-D49BACFF8870}"/>
              </a:ext>
              <a:ext uri="{C183D7F6-B498-43B3-948B-1728B52AA6E4}">
                <adec:decorative xmlns:adec="http://schemas.microsoft.com/office/drawing/2017/decorative" val="1"/>
              </a:ext>
            </a:extLst>
          </p:cNvPr>
          <p:cNvSpPr/>
          <p:nvPr/>
        </p:nvSpPr>
        <p:spPr>
          <a:xfrm>
            <a:off x="315667" y="1292643"/>
            <a:ext cx="3254000" cy="1004097"/>
          </a:xfrm>
          <a:prstGeom prst="rect">
            <a:avLst/>
          </a:prstGeom>
          <a:solidFill>
            <a:srgbClr val="BFBFBF"/>
          </a:solidFill>
          <a:ln w="38100">
            <a:solidFill>
              <a:srgbClr val="BFBFB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 name="Title 1">
            <a:extLst>
              <a:ext uri="{FF2B5EF4-FFF2-40B4-BE49-F238E27FC236}">
                <a16:creationId xmlns:a16="http://schemas.microsoft.com/office/drawing/2014/main" id="{7347AD90-8E6F-4A8F-A07F-F08F5B9D053C}"/>
              </a:ext>
            </a:extLst>
          </p:cNvPr>
          <p:cNvSpPr>
            <a:spLocks noGrp="1"/>
          </p:cNvSpPr>
          <p:nvPr>
            <p:ph type="title"/>
          </p:nvPr>
        </p:nvSpPr>
        <p:spPr/>
        <p:txBody>
          <a:bodyPr/>
          <a:lstStyle/>
          <a:p>
            <a:r>
              <a:rPr lang="sv-SE" dirty="0"/>
              <a:t>Övning – Steg 2: Hur förvandlar vi våra första idéer och uppslag till initiativ? Vem i samhället kan göra vad? </a:t>
            </a:r>
            <a:endParaRPr lang="en-GB" dirty="0"/>
          </a:p>
        </p:txBody>
      </p:sp>
      <p:sp>
        <p:nvSpPr>
          <p:cNvPr id="69" name="Rectangle 68">
            <a:extLst>
              <a:ext uri="{FF2B5EF4-FFF2-40B4-BE49-F238E27FC236}">
                <a16:creationId xmlns:a16="http://schemas.microsoft.com/office/drawing/2014/main" id="{1B700192-BC7C-4245-84CC-86BCCAB83BAB}"/>
              </a:ext>
            </a:extLst>
          </p:cNvPr>
          <p:cNvSpPr/>
          <p:nvPr/>
        </p:nvSpPr>
        <p:spPr>
          <a:xfrm>
            <a:off x="315667" y="1763136"/>
            <a:ext cx="3254001" cy="246221"/>
          </a:xfrm>
          <a:prstGeom prst="rect">
            <a:avLst/>
          </a:prstGeom>
        </p:spPr>
        <p:txBody>
          <a:bodyPr wrap="square" lIns="72000" tIns="0" rIns="0" bIns="0">
            <a:spAutoFit/>
          </a:bodyPr>
          <a:lstStyle/>
          <a:p>
            <a:r>
              <a:rPr lang="sv-SE" sz="1600" b="1" dirty="0">
                <a:solidFill>
                  <a:schemeClr val="tx2">
                    <a:lumMod val="50000"/>
                  </a:schemeClr>
                </a:solidFill>
              </a:rPr>
              <a:t>Identifierade problemområden</a:t>
            </a:r>
          </a:p>
        </p:txBody>
      </p:sp>
      <p:sp>
        <p:nvSpPr>
          <p:cNvPr id="62" name="Rectangle 61" descr="1">
            <a:extLst>
              <a:ext uri="{FF2B5EF4-FFF2-40B4-BE49-F238E27FC236}">
                <a16:creationId xmlns:a16="http://schemas.microsoft.com/office/drawing/2014/main" id="{7AF197DC-A783-4D0B-BAF7-4BB31F7F7E4A}"/>
              </a:ext>
              <a:ext uri="{C183D7F6-B498-43B3-948B-1728B52AA6E4}">
                <adec:decorative xmlns:adec="http://schemas.microsoft.com/office/drawing/2017/decorative" val="0"/>
              </a:ext>
            </a:extLst>
          </p:cNvPr>
          <p:cNvSpPr/>
          <p:nvPr/>
        </p:nvSpPr>
        <p:spPr>
          <a:xfrm>
            <a:off x="6294" y="2584211"/>
            <a:ext cx="3449287"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3" name="Rectangle 62" descr="2">
            <a:extLst>
              <a:ext uri="{FF2B5EF4-FFF2-40B4-BE49-F238E27FC236}">
                <a16:creationId xmlns:a16="http://schemas.microsoft.com/office/drawing/2014/main" id="{B3890E35-8FBA-4122-BF44-04A84983B9A6}"/>
              </a:ext>
              <a:ext uri="{C183D7F6-B498-43B3-948B-1728B52AA6E4}">
                <adec:decorative xmlns:adec="http://schemas.microsoft.com/office/drawing/2017/decorative" val="0"/>
              </a:ext>
            </a:extLst>
          </p:cNvPr>
          <p:cNvSpPr/>
          <p:nvPr/>
        </p:nvSpPr>
        <p:spPr>
          <a:xfrm>
            <a:off x="-8" y="3903472"/>
            <a:ext cx="3449287"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Rectangle 63" descr="3">
            <a:extLst>
              <a:ext uri="{FF2B5EF4-FFF2-40B4-BE49-F238E27FC236}">
                <a16:creationId xmlns:a16="http://schemas.microsoft.com/office/drawing/2014/main" id="{200EB981-A4AD-4BE1-8F8D-DAB01203570A}"/>
              </a:ext>
              <a:ext uri="{C183D7F6-B498-43B3-948B-1728B52AA6E4}">
                <adec:decorative xmlns:adec="http://schemas.microsoft.com/office/drawing/2017/decorative" val="0"/>
              </a:ext>
            </a:extLst>
          </p:cNvPr>
          <p:cNvSpPr/>
          <p:nvPr/>
        </p:nvSpPr>
        <p:spPr>
          <a:xfrm>
            <a:off x="-7" y="5258753"/>
            <a:ext cx="3449286"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8" name="Rectangle 20">
            <a:extLst>
              <a:ext uri="{FF2B5EF4-FFF2-40B4-BE49-F238E27FC236}">
                <a16:creationId xmlns:a16="http://schemas.microsoft.com/office/drawing/2014/main" id="{2C942672-6931-4A22-B4CF-61B363EBC395}"/>
              </a:ext>
              <a:ext uri="{C183D7F6-B498-43B3-948B-1728B52AA6E4}">
                <adec:decorative xmlns:adec="http://schemas.microsoft.com/office/drawing/2017/decorative" val="1"/>
              </a:ext>
            </a:extLst>
          </p:cNvPr>
          <p:cNvSpPr/>
          <p:nvPr/>
        </p:nvSpPr>
        <p:spPr>
          <a:xfrm>
            <a:off x="9552108" y="5258753"/>
            <a:ext cx="3151319"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startAt="3"/>
              <a:defRPr/>
            </a:pPr>
            <a:r>
              <a:rPr lang="sv-SE" sz="1400" dirty="0">
                <a:solidFill>
                  <a:prstClr val="black"/>
                </a:solidFill>
              </a:rPr>
              <a:t>...</a:t>
            </a:r>
          </a:p>
        </p:txBody>
      </p:sp>
      <p:sp>
        <p:nvSpPr>
          <p:cNvPr id="20" name="Rectangle 19">
            <a:extLst>
              <a:ext uri="{FF2B5EF4-FFF2-40B4-BE49-F238E27FC236}">
                <a16:creationId xmlns:a16="http://schemas.microsoft.com/office/drawing/2014/main" id="{377CED13-8A05-4DAF-AAAC-DD699D64C73D}"/>
              </a:ext>
              <a:ext uri="{C183D7F6-B498-43B3-948B-1728B52AA6E4}">
                <adec:decorative xmlns:adec="http://schemas.microsoft.com/office/drawing/2017/decorative" val="1"/>
              </a:ext>
            </a:extLst>
          </p:cNvPr>
          <p:cNvSpPr/>
          <p:nvPr/>
        </p:nvSpPr>
        <p:spPr>
          <a:xfrm>
            <a:off x="397476" y="3903472"/>
            <a:ext cx="3172191"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startAt="2"/>
              <a:defRPr/>
            </a:pPr>
            <a:r>
              <a:rPr lang="sv-SE" sz="1400" dirty="0">
                <a:solidFill>
                  <a:prstClr val="black"/>
                </a:solidFill>
              </a:rPr>
              <a:t>…</a:t>
            </a:r>
          </a:p>
        </p:txBody>
      </p:sp>
      <p:sp>
        <p:nvSpPr>
          <p:cNvPr id="21" name="Rectangle 20">
            <a:extLst>
              <a:ext uri="{FF2B5EF4-FFF2-40B4-BE49-F238E27FC236}">
                <a16:creationId xmlns:a16="http://schemas.microsoft.com/office/drawing/2014/main" id="{4710AC80-A58A-4E4C-A64A-47A8174343DC}"/>
              </a:ext>
              <a:ext uri="{C183D7F6-B498-43B3-948B-1728B52AA6E4}">
                <adec:decorative xmlns:adec="http://schemas.microsoft.com/office/drawing/2017/decorative" val="1"/>
              </a:ext>
            </a:extLst>
          </p:cNvPr>
          <p:cNvSpPr/>
          <p:nvPr/>
        </p:nvSpPr>
        <p:spPr>
          <a:xfrm>
            <a:off x="397476" y="5258753"/>
            <a:ext cx="3151319"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startAt="3"/>
              <a:defRPr/>
            </a:pPr>
            <a:r>
              <a:rPr lang="sv-SE" sz="1400" dirty="0">
                <a:solidFill>
                  <a:prstClr val="black"/>
                </a:solidFill>
              </a:rPr>
              <a:t>...</a:t>
            </a:r>
          </a:p>
        </p:txBody>
      </p:sp>
      <p:sp>
        <p:nvSpPr>
          <p:cNvPr id="50" name="Rectangle 49">
            <a:extLst>
              <a:ext uri="{FF2B5EF4-FFF2-40B4-BE49-F238E27FC236}">
                <a16:creationId xmlns:a16="http://schemas.microsoft.com/office/drawing/2014/main" id="{5986E8E1-0B5E-4C17-BD77-B6F5186EBC29}"/>
              </a:ext>
            </a:extLst>
          </p:cNvPr>
          <p:cNvSpPr/>
          <p:nvPr/>
        </p:nvSpPr>
        <p:spPr>
          <a:xfrm>
            <a:off x="3672109" y="1763136"/>
            <a:ext cx="3556000" cy="492443"/>
          </a:xfrm>
          <a:prstGeom prst="rect">
            <a:avLst/>
          </a:prstGeom>
        </p:spPr>
        <p:txBody>
          <a:bodyPr wrap="square" lIns="72000" tIns="0" rIns="72000" bIns="0">
            <a:spAutoFit/>
          </a:bodyPr>
          <a:lstStyle/>
          <a:p>
            <a:r>
              <a:rPr lang="sv-SE" sz="1600" b="1" dirty="0">
                <a:solidFill>
                  <a:schemeClr val="tx2">
                    <a:lumMod val="50000"/>
                  </a:schemeClr>
                </a:solidFill>
              </a:rPr>
              <a:t>Vad behöver göras? </a:t>
            </a:r>
            <a:r>
              <a:rPr lang="sv-SE" sz="1600" dirty="0">
                <a:solidFill>
                  <a:schemeClr val="tx2">
                    <a:lumMod val="50000"/>
                  </a:schemeClr>
                </a:solidFill>
              </a:rPr>
              <a:t>Börja med? Sluta med? Förändra? Sprida?</a:t>
            </a:r>
          </a:p>
        </p:txBody>
      </p:sp>
      <p:sp>
        <p:nvSpPr>
          <p:cNvPr id="31" name="Rectangle 17">
            <a:extLst>
              <a:ext uri="{FF2B5EF4-FFF2-40B4-BE49-F238E27FC236}">
                <a16:creationId xmlns:a16="http://schemas.microsoft.com/office/drawing/2014/main" id="{5B6DF014-4486-462F-9DD6-C7DA6265E783}"/>
              </a:ext>
            </a:extLst>
          </p:cNvPr>
          <p:cNvSpPr/>
          <p:nvPr/>
        </p:nvSpPr>
        <p:spPr>
          <a:xfrm>
            <a:off x="3848670" y="2607934"/>
            <a:ext cx="3489410"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defRPr/>
            </a:pPr>
            <a:r>
              <a:rPr lang="sv-SE" sz="1400" dirty="0">
                <a:solidFill>
                  <a:prstClr val="black"/>
                </a:solidFill>
              </a:rPr>
              <a:t>…</a:t>
            </a:r>
          </a:p>
        </p:txBody>
      </p:sp>
      <p:sp>
        <p:nvSpPr>
          <p:cNvPr id="33" name="Rectangle 19">
            <a:extLst>
              <a:ext uri="{FF2B5EF4-FFF2-40B4-BE49-F238E27FC236}">
                <a16:creationId xmlns:a16="http://schemas.microsoft.com/office/drawing/2014/main" id="{639A7A77-C12F-4607-A10C-4F89A27FE5A5}"/>
              </a:ext>
            </a:extLst>
          </p:cNvPr>
          <p:cNvSpPr/>
          <p:nvPr/>
        </p:nvSpPr>
        <p:spPr>
          <a:xfrm>
            <a:off x="3864568" y="3903472"/>
            <a:ext cx="3489410"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startAt="2"/>
              <a:defRPr/>
            </a:pPr>
            <a:r>
              <a:rPr lang="sv-SE" sz="1400" dirty="0">
                <a:solidFill>
                  <a:prstClr val="black"/>
                </a:solidFill>
              </a:rPr>
              <a:t>…</a:t>
            </a:r>
          </a:p>
        </p:txBody>
      </p:sp>
      <p:sp>
        <p:nvSpPr>
          <p:cNvPr id="41" name="Rectangle 20">
            <a:extLst>
              <a:ext uri="{FF2B5EF4-FFF2-40B4-BE49-F238E27FC236}">
                <a16:creationId xmlns:a16="http://schemas.microsoft.com/office/drawing/2014/main" id="{4B8114F4-1405-4F5A-A3C5-70EE4B785A69}"/>
              </a:ext>
            </a:extLst>
          </p:cNvPr>
          <p:cNvSpPr/>
          <p:nvPr/>
        </p:nvSpPr>
        <p:spPr>
          <a:xfrm>
            <a:off x="3927480" y="5258753"/>
            <a:ext cx="3151319"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startAt="3"/>
              <a:defRPr/>
            </a:pPr>
            <a:r>
              <a:rPr lang="sv-SE" sz="1400" dirty="0">
                <a:solidFill>
                  <a:prstClr val="black"/>
                </a:solidFill>
              </a:rPr>
              <a:t>...</a:t>
            </a:r>
          </a:p>
        </p:txBody>
      </p:sp>
      <p:sp>
        <p:nvSpPr>
          <p:cNvPr id="71" name="Rectangle 71">
            <a:extLst>
              <a:ext uri="{FF2B5EF4-FFF2-40B4-BE49-F238E27FC236}">
                <a16:creationId xmlns:a16="http://schemas.microsoft.com/office/drawing/2014/main" id="{0ED67496-EE3A-498A-92A0-D3A7CC1D2589}"/>
              </a:ext>
            </a:extLst>
          </p:cNvPr>
          <p:cNvSpPr/>
          <p:nvPr/>
        </p:nvSpPr>
        <p:spPr>
          <a:xfrm>
            <a:off x="7362446" y="1770272"/>
            <a:ext cx="1878809" cy="492443"/>
          </a:xfrm>
          <a:prstGeom prst="rect">
            <a:avLst/>
          </a:prstGeom>
        </p:spPr>
        <p:txBody>
          <a:bodyPr wrap="square" lIns="72000" tIns="0" rIns="72000" bIns="0">
            <a:spAutoFit/>
          </a:bodyPr>
          <a:lstStyle/>
          <a:p>
            <a:r>
              <a:rPr lang="sv-SE" sz="1600" b="1" dirty="0">
                <a:solidFill>
                  <a:schemeClr val="tx2">
                    <a:lumMod val="50000"/>
                  </a:schemeClr>
                </a:solidFill>
              </a:rPr>
              <a:t>Hypotes om lösning</a:t>
            </a:r>
          </a:p>
        </p:txBody>
      </p:sp>
      <p:pic>
        <p:nvPicPr>
          <p:cNvPr id="73" name="Picture 78" descr="Konkretisering av hypotes (inför nästa bild)">
            <a:extLst>
              <a:ext uri="{FF2B5EF4-FFF2-40B4-BE49-F238E27FC236}">
                <a16:creationId xmlns:a16="http://schemas.microsoft.com/office/drawing/2014/main" id="{4D70684B-66AB-4BE6-9AE0-9596233FC510}"/>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7578441" y="2718334"/>
            <a:ext cx="1446820" cy="813836"/>
          </a:xfrm>
          <a:prstGeom prst="rect">
            <a:avLst/>
          </a:prstGeom>
        </p:spPr>
      </p:pic>
      <p:pic>
        <p:nvPicPr>
          <p:cNvPr id="74" name="Picture 79" descr="Konkretisering av hypotes (inför nästa bild)">
            <a:extLst>
              <a:ext uri="{FF2B5EF4-FFF2-40B4-BE49-F238E27FC236}">
                <a16:creationId xmlns:a16="http://schemas.microsoft.com/office/drawing/2014/main" id="{0B8FDD74-196D-4477-BEB1-147A67FB7D78}"/>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7578441" y="4037595"/>
            <a:ext cx="1446820" cy="813836"/>
          </a:xfrm>
          <a:prstGeom prst="rect">
            <a:avLst/>
          </a:prstGeom>
        </p:spPr>
      </p:pic>
      <p:pic>
        <p:nvPicPr>
          <p:cNvPr id="75" name="Picture 80" descr="Konkretisering av hypotes (inför nästa bild)">
            <a:extLst>
              <a:ext uri="{FF2B5EF4-FFF2-40B4-BE49-F238E27FC236}">
                <a16:creationId xmlns:a16="http://schemas.microsoft.com/office/drawing/2014/main" id="{FEF85573-ED7F-4A1C-96C8-DCC72FEE8ED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7578441" y="5392876"/>
            <a:ext cx="1446820" cy="813836"/>
          </a:xfrm>
          <a:prstGeom prst="rect">
            <a:avLst/>
          </a:prstGeom>
        </p:spPr>
      </p:pic>
      <p:sp>
        <p:nvSpPr>
          <p:cNvPr id="51" name="Rectangle 50">
            <a:extLst>
              <a:ext uri="{FF2B5EF4-FFF2-40B4-BE49-F238E27FC236}">
                <a16:creationId xmlns:a16="http://schemas.microsoft.com/office/drawing/2014/main" id="{AFAFD414-F246-4572-8E8A-7995A54FF617}"/>
              </a:ext>
            </a:extLst>
          </p:cNvPr>
          <p:cNvSpPr/>
          <p:nvPr/>
        </p:nvSpPr>
        <p:spPr>
          <a:xfrm>
            <a:off x="9332677" y="1763136"/>
            <a:ext cx="2726083" cy="246221"/>
          </a:xfrm>
          <a:prstGeom prst="rect">
            <a:avLst/>
          </a:prstGeom>
        </p:spPr>
        <p:txBody>
          <a:bodyPr wrap="square" lIns="72000" tIns="0" rIns="0" bIns="0">
            <a:spAutoFit/>
          </a:bodyPr>
          <a:lstStyle/>
          <a:p>
            <a:r>
              <a:rPr lang="sv-SE" sz="1600" b="1" dirty="0">
                <a:solidFill>
                  <a:schemeClr val="tx2">
                    <a:lumMod val="50000"/>
                  </a:schemeClr>
                </a:solidFill>
              </a:rPr>
              <a:t>Vad är målbilden på ...</a:t>
            </a:r>
          </a:p>
        </p:txBody>
      </p:sp>
      <p:sp>
        <p:nvSpPr>
          <p:cNvPr id="52" name="Rectangle 51">
            <a:extLst>
              <a:ext uri="{FF2B5EF4-FFF2-40B4-BE49-F238E27FC236}">
                <a16:creationId xmlns:a16="http://schemas.microsoft.com/office/drawing/2014/main" id="{63534A1A-5F5E-4493-B4B2-8E4011EFA318}"/>
              </a:ext>
            </a:extLst>
          </p:cNvPr>
          <p:cNvSpPr/>
          <p:nvPr/>
        </p:nvSpPr>
        <p:spPr>
          <a:xfrm>
            <a:off x="9332676" y="2009358"/>
            <a:ext cx="1368000" cy="246221"/>
          </a:xfrm>
          <a:prstGeom prst="rect">
            <a:avLst/>
          </a:prstGeom>
        </p:spPr>
        <p:txBody>
          <a:bodyPr wrap="square" lIns="72000" tIns="0" rIns="0" bIns="0">
            <a:spAutoFit/>
          </a:bodyPr>
          <a:lstStyle/>
          <a:p>
            <a:r>
              <a:rPr lang="sv-SE" sz="1600" b="1" dirty="0">
                <a:solidFill>
                  <a:schemeClr val="tx2">
                    <a:lumMod val="50000"/>
                  </a:schemeClr>
                </a:solidFill>
              </a:rPr>
              <a:t>kort sikt?</a:t>
            </a:r>
          </a:p>
        </p:txBody>
      </p:sp>
      <p:sp>
        <p:nvSpPr>
          <p:cNvPr id="53" name="Rectangle 52">
            <a:extLst>
              <a:ext uri="{FF2B5EF4-FFF2-40B4-BE49-F238E27FC236}">
                <a16:creationId xmlns:a16="http://schemas.microsoft.com/office/drawing/2014/main" id="{69DA741E-F7D0-431F-B655-10E7BFE0A069}"/>
              </a:ext>
            </a:extLst>
          </p:cNvPr>
          <p:cNvSpPr/>
          <p:nvPr/>
        </p:nvSpPr>
        <p:spPr>
          <a:xfrm>
            <a:off x="10700676" y="2009358"/>
            <a:ext cx="1368000" cy="246221"/>
          </a:xfrm>
          <a:prstGeom prst="rect">
            <a:avLst/>
          </a:prstGeom>
        </p:spPr>
        <p:txBody>
          <a:bodyPr wrap="square" lIns="72000" tIns="0" rIns="0" bIns="0">
            <a:spAutoFit/>
          </a:bodyPr>
          <a:lstStyle/>
          <a:p>
            <a:r>
              <a:rPr lang="sv-SE" sz="1600" b="1" dirty="0">
                <a:solidFill>
                  <a:schemeClr val="tx2">
                    <a:lumMod val="50000"/>
                  </a:schemeClr>
                </a:solidFill>
              </a:rPr>
              <a:t>lång sikt?</a:t>
            </a:r>
          </a:p>
        </p:txBody>
      </p:sp>
      <p:sp>
        <p:nvSpPr>
          <p:cNvPr id="65" name="Rectangle 64">
            <a:extLst>
              <a:ext uri="{FF2B5EF4-FFF2-40B4-BE49-F238E27FC236}">
                <a16:creationId xmlns:a16="http://schemas.microsoft.com/office/drawing/2014/main" id="{EA08B8AE-D85A-48A0-8A3F-FB1D8F1675B0}"/>
              </a:ext>
              <a:ext uri="{C183D7F6-B498-43B3-948B-1728B52AA6E4}">
                <adec:decorative xmlns:adec="http://schemas.microsoft.com/office/drawing/2017/decorative" val="1"/>
              </a:ext>
            </a:extLst>
          </p:cNvPr>
          <p:cNvSpPr/>
          <p:nvPr/>
        </p:nvSpPr>
        <p:spPr>
          <a:xfrm>
            <a:off x="9332676" y="2303876"/>
            <a:ext cx="2736000" cy="4140000"/>
          </a:xfrm>
          <a:prstGeom prst="rect">
            <a:avLst/>
          </a:prstGeom>
          <a:solidFill>
            <a:schemeClr val="bg1"/>
          </a:solidFill>
          <a:ln w="38100">
            <a:solidFill>
              <a:srgbClr val="BFBFB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Rectangle 65">
            <a:extLst>
              <a:ext uri="{FF2B5EF4-FFF2-40B4-BE49-F238E27FC236}">
                <a16:creationId xmlns:a16="http://schemas.microsoft.com/office/drawing/2014/main" id="{22CCE060-466D-4025-9D8D-65C61223ED92}"/>
              </a:ext>
              <a:ext uri="{C183D7F6-B498-43B3-948B-1728B52AA6E4}">
                <adec:decorative xmlns:adec="http://schemas.microsoft.com/office/drawing/2017/decorative" val="1"/>
              </a:ext>
            </a:extLst>
          </p:cNvPr>
          <p:cNvSpPr/>
          <p:nvPr/>
        </p:nvSpPr>
        <p:spPr>
          <a:xfrm>
            <a:off x="3672110" y="2303876"/>
            <a:ext cx="3556000" cy="4140000"/>
          </a:xfrm>
          <a:prstGeom prst="rect">
            <a:avLst/>
          </a:prstGeom>
          <a:solidFill>
            <a:schemeClr val="bg1"/>
          </a:solidFill>
          <a:ln w="38100">
            <a:solidFill>
              <a:srgbClr val="BFBFB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aphicFrame>
        <p:nvGraphicFramePr>
          <p:cNvPr id="5" name="Object 4" hidden="1">
            <a:extLst>
              <a:ext uri="{FF2B5EF4-FFF2-40B4-BE49-F238E27FC236}">
                <a16:creationId xmlns:a16="http://schemas.microsoft.com/office/drawing/2014/main" id="{A963EE93-4EC7-49C9-B7A1-0A4A1B85DEA0}"/>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18"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A963EE93-4EC7-49C9-B7A1-0A4A1B85DEA0}"/>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34" name="Group 33">
            <a:extLst>
              <a:ext uri="{FF2B5EF4-FFF2-40B4-BE49-F238E27FC236}">
                <a16:creationId xmlns:a16="http://schemas.microsoft.com/office/drawing/2014/main" id="{486E8276-A069-4C5C-B0A3-760A4E5FDB83}"/>
              </a:ext>
              <a:ext uri="{C183D7F6-B498-43B3-948B-1728B52AA6E4}">
                <adec:decorative xmlns:adec="http://schemas.microsoft.com/office/drawing/2017/decorative" val="1"/>
              </a:ext>
            </a:extLst>
          </p:cNvPr>
          <p:cNvGrpSpPr/>
          <p:nvPr/>
        </p:nvGrpSpPr>
        <p:grpSpPr>
          <a:xfrm>
            <a:off x="4517848" y="1346228"/>
            <a:ext cx="1864524" cy="389914"/>
            <a:chOff x="5196676" y="1015800"/>
            <a:chExt cx="1864524" cy="389914"/>
          </a:xfrm>
        </p:grpSpPr>
        <p:sp>
          <p:nvSpPr>
            <p:cNvPr id="35" name="Plus Sign 34">
              <a:extLst>
                <a:ext uri="{FF2B5EF4-FFF2-40B4-BE49-F238E27FC236}">
                  <a16:creationId xmlns:a16="http://schemas.microsoft.com/office/drawing/2014/main" id="{A79513AE-8391-4666-84CF-5059B516C48F}"/>
                </a:ext>
              </a:extLst>
            </p:cNvPr>
            <p:cNvSpPr/>
            <p:nvPr/>
          </p:nvSpPr>
          <p:spPr>
            <a:xfrm>
              <a:off x="5196676" y="1052640"/>
              <a:ext cx="416617" cy="353074"/>
            </a:xfrm>
            <a:prstGeom prst="mathPlus">
              <a:avLst>
                <a:gd name="adj1" fmla="val 1132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Minus Sign 35">
              <a:extLst>
                <a:ext uri="{FF2B5EF4-FFF2-40B4-BE49-F238E27FC236}">
                  <a16:creationId xmlns:a16="http://schemas.microsoft.com/office/drawing/2014/main" id="{F431BBA3-E937-4A11-B04A-84C2E53889C9}"/>
                </a:ext>
              </a:extLst>
            </p:cNvPr>
            <p:cNvSpPr/>
            <p:nvPr/>
          </p:nvSpPr>
          <p:spPr>
            <a:xfrm>
              <a:off x="5827787" y="1146924"/>
              <a:ext cx="426769" cy="16450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id="{20BD375D-6C08-47B8-82B5-43C28B4807C6}"/>
                </a:ext>
              </a:extLst>
            </p:cNvPr>
            <p:cNvSpPr/>
            <p:nvPr/>
          </p:nvSpPr>
          <p:spPr>
            <a:xfrm>
              <a:off x="6610062" y="1015800"/>
              <a:ext cx="451138" cy="329595"/>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8" name="Graphic 37">
            <a:extLst>
              <a:ext uri="{FF2B5EF4-FFF2-40B4-BE49-F238E27FC236}">
                <a16:creationId xmlns:a16="http://schemas.microsoft.com/office/drawing/2014/main" id="{CBFB3CAA-3CB5-4849-9440-7E9A7894FBF4}"/>
              </a:ext>
              <a:ext uri="{C183D7F6-B498-43B3-948B-1728B52AA6E4}">
                <adec:decorative xmlns:adec="http://schemas.microsoft.com/office/drawing/2017/decorative" val="1"/>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87518" y="1312587"/>
            <a:ext cx="457197" cy="457197"/>
          </a:xfrm>
          <a:prstGeom prst="rect">
            <a:avLst/>
          </a:prstGeom>
        </p:spPr>
      </p:pic>
      <p:pic>
        <p:nvPicPr>
          <p:cNvPr id="39" name="Graphic 38">
            <a:extLst>
              <a:ext uri="{FF2B5EF4-FFF2-40B4-BE49-F238E27FC236}">
                <a16:creationId xmlns:a16="http://schemas.microsoft.com/office/drawing/2014/main" id="{9D2851BA-953C-4810-991A-83C9DF2C716F}"/>
              </a:ext>
              <a:ext uri="{C183D7F6-B498-43B3-948B-1728B52AA6E4}">
                <adec:decorative xmlns:adec="http://schemas.microsoft.com/office/drawing/2017/decorative" val="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27220" y="1325738"/>
            <a:ext cx="430894" cy="430894"/>
          </a:xfrm>
          <a:prstGeom prst="rect">
            <a:avLst/>
          </a:prstGeom>
        </p:spPr>
      </p:pic>
      <p:sp>
        <p:nvSpPr>
          <p:cNvPr id="30" name="Rectangle 61">
            <a:extLst>
              <a:ext uri="{FF2B5EF4-FFF2-40B4-BE49-F238E27FC236}">
                <a16:creationId xmlns:a16="http://schemas.microsoft.com/office/drawing/2014/main" id="{BC8987C0-1F5F-4EC6-9933-34169F9CAEB8}"/>
              </a:ext>
              <a:ext uri="{C183D7F6-B498-43B3-948B-1728B52AA6E4}">
                <adec:decorative xmlns:adec="http://schemas.microsoft.com/office/drawing/2017/decorative" val="1"/>
              </a:ext>
            </a:extLst>
          </p:cNvPr>
          <p:cNvSpPr/>
          <p:nvPr/>
        </p:nvSpPr>
        <p:spPr>
          <a:xfrm>
            <a:off x="3774549" y="2607934"/>
            <a:ext cx="3349265"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Rectangle 62">
            <a:extLst>
              <a:ext uri="{FF2B5EF4-FFF2-40B4-BE49-F238E27FC236}">
                <a16:creationId xmlns:a16="http://schemas.microsoft.com/office/drawing/2014/main" id="{0817A006-CC8D-4669-A38A-6157E1718C8E}"/>
              </a:ext>
              <a:ext uri="{C183D7F6-B498-43B3-948B-1728B52AA6E4}">
                <adec:decorative xmlns:adec="http://schemas.microsoft.com/office/drawing/2017/decorative" val="1"/>
              </a:ext>
            </a:extLst>
          </p:cNvPr>
          <p:cNvSpPr/>
          <p:nvPr/>
        </p:nvSpPr>
        <p:spPr>
          <a:xfrm>
            <a:off x="3774550" y="3903472"/>
            <a:ext cx="3349265"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Rectangle 63">
            <a:extLst>
              <a:ext uri="{FF2B5EF4-FFF2-40B4-BE49-F238E27FC236}">
                <a16:creationId xmlns:a16="http://schemas.microsoft.com/office/drawing/2014/main" id="{C33A2D92-3298-4BF9-9CEC-91A5DBB1E938}"/>
              </a:ext>
              <a:ext uri="{C183D7F6-B498-43B3-948B-1728B52AA6E4}">
                <adec:decorative xmlns:adec="http://schemas.microsoft.com/office/drawing/2017/decorative" val="1"/>
              </a:ext>
            </a:extLst>
          </p:cNvPr>
          <p:cNvSpPr/>
          <p:nvPr/>
        </p:nvSpPr>
        <p:spPr>
          <a:xfrm>
            <a:off x="3806448" y="5258753"/>
            <a:ext cx="3317367"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Rectangle 61">
            <a:extLst>
              <a:ext uri="{FF2B5EF4-FFF2-40B4-BE49-F238E27FC236}">
                <a16:creationId xmlns:a16="http://schemas.microsoft.com/office/drawing/2014/main" id="{72AA76A1-EB8B-4359-B63C-5E58614CEF7F}"/>
              </a:ext>
              <a:ext uri="{C183D7F6-B498-43B3-948B-1728B52AA6E4}">
                <adec:decorative xmlns:adec="http://schemas.microsoft.com/office/drawing/2017/decorative" val="1"/>
              </a:ext>
            </a:extLst>
          </p:cNvPr>
          <p:cNvSpPr/>
          <p:nvPr/>
        </p:nvSpPr>
        <p:spPr>
          <a:xfrm>
            <a:off x="9441703" y="2607934"/>
            <a:ext cx="3349265"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Rectangle 62">
            <a:extLst>
              <a:ext uri="{FF2B5EF4-FFF2-40B4-BE49-F238E27FC236}">
                <a16:creationId xmlns:a16="http://schemas.microsoft.com/office/drawing/2014/main" id="{90AE7739-A3E1-4809-8D92-5F88358FA687}"/>
              </a:ext>
              <a:ext uri="{C183D7F6-B498-43B3-948B-1728B52AA6E4}">
                <adec:decorative xmlns:adec="http://schemas.microsoft.com/office/drawing/2017/decorative" val="1"/>
              </a:ext>
            </a:extLst>
          </p:cNvPr>
          <p:cNvSpPr/>
          <p:nvPr/>
        </p:nvSpPr>
        <p:spPr>
          <a:xfrm>
            <a:off x="9441704" y="3903472"/>
            <a:ext cx="3349265"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Rectangle 63">
            <a:extLst>
              <a:ext uri="{FF2B5EF4-FFF2-40B4-BE49-F238E27FC236}">
                <a16:creationId xmlns:a16="http://schemas.microsoft.com/office/drawing/2014/main" id="{E0A2096B-ED10-406B-80A8-2308059D8200}"/>
              </a:ext>
              <a:ext uri="{C183D7F6-B498-43B3-948B-1728B52AA6E4}">
                <adec:decorative xmlns:adec="http://schemas.microsoft.com/office/drawing/2017/decorative" val="1"/>
              </a:ext>
            </a:extLst>
          </p:cNvPr>
          <p:cNvSpPr/>
          <p:nvPr/>
        </p:nvSpPr>
        <p:spPr>
          <a:xfrm>
            <a:off x="9473602" y="5258753"/>
            <a:ext cx="3317367"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Rectangle 63">
            <a:extLst>
              <a:ext uri="{FF2B5EF4-FFF2-40B4-BE49-F238E27FC236}">
                <a16:creationId xmlns:a16="http://schemas.microsoft.com/office/drawing/2014/main" id="{7A148BEA-109B-4E0C-BFC6-80E5256CB268}"/>
              </a:ext>
              <a:ext uri="{C183D7F6-B498-43B3-948B-1728B52AA6E4}">
                <adec:decorative xmlns:adec="http://schemas.microsoft.com/office/drawing/2017/decorative" val="1"/>
              </a:ext>
            </a:extLst>
          </p:cNvPr>
          <p:cNvSpPr/>
          <p:nvPr/>
        </p:nvSpPr>
        <p:spPr>
          <a:xfrm>
            <a:off x="9154624" y="5258753"/>
            <a:ext cx="3449287" cy="1067811"/>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6" name="Rectangle 17">
            <a:extLst>
              <a:ext uri="{FF2B5EF4-FFF2-40B4-BE49-F238E27FC236}">
                <a16:creationId xmlns:a16="http://schemas.microsoft.com/office/drawing/2014/main" id="{237335CD-BE58-46A9-B481-FAF261E37199}"/>
              </a:ext>
            </a:extLst>
          </p:cNvPr>
          <p:cNvSpPr/>
          <p:nvPr/>
        </p:nvSpPr>
        <p:spPr>
          <a:xfrm>
            <a:off x="9552108" y="2584211"/>
            <a:ext cx="3172191"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defRPr/>
            </a:pPr>
            <a:r>
              <a:rPr lang="sv-SE" sz="1400" dirty="0">
                <a:solidFill>
                  <a:prstClr val="black"/>
                </a:solidFill>
              </a:rPr>
              <a:t>…</a:t>
            </a:r>
          </a:p>
        </p:txBody>
      </p:sp>
      <p:sp>
        <p:nvSpPr>
          <p:cNvPr id="47" name="Rectangle 19">
            <a:extLst>
              <a:ext uri="{FF2B5EF4-FFF2-40B4-BE49-F238E27FC236}">
                <a16:creationId xmlns:a16="http://schemas.microsoft.com/office/drawing/2014/main" id="{90D05A69-A11D-46F9-840D-F286462951D8}"/>
              </a:ext>
            </a:extLst>
          </p:cNvPr>
          <p:cNvSpPr/>
          <p:nvPr/>
        </p:nvSpPr>
        <p:spPr>
          <a:xfrm>
            <a:off x="9552108" y="3903472"/>
            <a:ext cx="3172191"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startAt="2"/>
              <a:defRPr/>
            </a:pPr>
            <a:r>
              <a:rPr lang="sv-SE" sz="1400" dirty="0">
                <a:solidFill>
                  <a:prstClr val="black"/>
                </a:solidFill>
              </a:rPr>
              <a:t>…</a:t>
            </a:r>
          </a:p>
        </p:txBody>
      </p:sp>
      <p:sp>
        <p:nvSpPr>
          <p:cNvPr id="49" name="Rectangle 17">
            <a:extLst>
              <a:ext uri="{FF2B5EF4-FFF2-40B4-BE49-F238E27FC236}">
                <a16:creationId xmlns:a16="http://schemas.microsoft.com/office/drawing/2014/main" id="{C6124448-F513-4189-AE5E-4E9715A07D0C}"/>
              </a:ext>
              <a:ext uri="{C183D7F6-B498-43B3-948B-1728B52AA6E4}">
                <adec:decorative xmlns:adec="http://schemas.microsoft.com/office/drawing/2017/decorative" val="1"/>
              </a:ext>
            </a:extLst>
          </p:cNvPr>
          <p:cNvSpPr/>
          <p:nvPr/>
        </p:nvSpPr>
        <p:spPr>
          <a:xfrm>
            <a:off x="3884955" y="2584211"/>
            <a:ext cx="3172191"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defRPr/>
            </a:pPr>
            <a:r>
              <a:rPr lang="sv-SE" sz="1400" dirty="0">
                <a:solidFill>
                  <a:prstClr val="black"/>
                </a:solidFill>
              </a:rPr>
              <a:t>…</a:t>
            </a:r>
          </a:p>
        </p:txBody>
      </p:sp>
      <p:sp>
        <p:nvSpPr>
          <p:cNvPr id="54" name="Rectangle 19">
            <a:extLst>
              <a:ext uri="{FF2B5EF4-FFF2-40B4-BE49-F238E27FC236}">
                <a16:creationId xmlns:a16="http://schemas.microsoft.com/office/drawing/2014/main" id="{0634EAD1-5257-4702-980B-BCC749216BC3}"/>
              </a:ext>
              <a:ext uri="{C183D7F6-B498-43B3-948B-1728B52AA6E4}">
                <adec:decorative xmlns:adec="http://schemas.microsoft.com/office/drawing/2017/decorative" val="1"/>
              </a:ext>
            </a:extLst>
          </p:cNvPr>
          <p:cNvSpPr/>
          <p:nvPr/>
        </p:nvSpPr>
        <p:spPr>
          <a:xfrm>
            <a:off x="3884955" y="3903472"/>
            <a:ext cx="3172191"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startAt="2"/>
              <a:defRPr/>
            </a:pPr>
            <a:r>
              <a:rPr lang="sv-SE" sz="1400" dirty="0">
                <a:solidFill>
                  <a:prstClr val="black"/>
                </a:solidFill>
              </a:rPr>
              <a:t>…</a:t>
            </a:r>
          </a:p>
        </p:txBody>
      </p:sp>
      <p:sp>
        <p:nvSpPr>
          <p:cNvPr id="55" name="Rectangle 20">
            <a:extLst>
              <a:ext uri="{FF2B5EF4-FFF2-40B4-BE49-F238E27FC236}">
                <a16:creationId xmlns:a16="http://schemas.microsoft.com/office/drawing/2014/main" id="{FC97D1BD-59C3-4FFD-80A5-BA57944D6296}"/>
              </a:ext>
              <a:ext uri="{C183D7F6-B498-43B3-948B-1728B52AA6E4}">
                <adec:decorative xmlns:adec="http://schemas.microsoft.com/office/drawing/2017/decorative" val="1"/>
              </a:ext>
            </a:extLst>
          </p:cNvPr>
          <p:cNvSpPr/>
          <p:nvPr/>
        </p:nvSpPr>
        <p:spPr>
          <a:xfrm>
            <a:off x="3884955" y="5258753"/>
            <a:ext cx="3151319"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startAt="3"/>
              <a:defRPr/>
            </a:pPr>
            <a:r>
              <a:rPr lang="sv-SE" sz="1400" dirty="0">
                <a:solidFill>
                  <a:prstClr val="black"/>
                </a:solidFill>
              </a:rPr>
              <a:t>...</a:t>
            </a:r>
          </a:p>
        </p:txBody>
      </p:sp>
      <p:sp>
        <p:nvSpPr>
          <p:cNvPr id="59" name="Rectangle 17">
            <a:extLst>
              <a:ext uri="{FF2B5EF4-FFF2-40B4-BE49-F238E27FC236}">
                <a16:creationId xmlns:a16="http://schemas.microsoft.com/office/drawing/2014/main" id="{733C1A6A-CEEC-43B3-8310-FCB0F96C3426}"/>
              </a:ext>
              <a:ext uri="{C183D7F6-B498-43B3-948B-1728B52AA6E4}">
                <adec:decorative xmlns:adec="http://schemas.microsoft.com/office/drawing/2017/decorative" val="1"/>
              </a:ext>
            </a:extLst>
          </p:cNvPr>
          <p:cNvSpPr/>
          <p:nvPr/>
        </p:nvSpPr>
        <p:spPr>
          <a:xfrm>
            <a:off x="440006" y="2584211"/>
            <a:ext cx="3172191" cy="106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defRPr/>
            </a:pPr>
            <a:r>
              <a:rPr lang="sv-SE" sz="1400" dirty="0">
                <a:solidFill>
                  <a:prstClr val="black"/>
                </a:solidFill>
              </a:rPr>
              <a:t>…</a:t>
            </a:r>
          </a:p>
        </p:txBody>
      </p:sp>
      <p:sp>
        <p:nvSpPr>
          <p:cNvPr id="60" name="Rectangle 69">
            <a:extLst>
              <a:ext uri="{FF2B5EF4-FFF2-40B4-BE49-F238E27FC236}">
                <a16:creationId xmlns:a16="http://schemas.microsoft.com/office/drawing/2014/main" id="{5B080C02-FA5F-4FB6-9F68-0F9F504C9D61}"/>
              </a:ext>
              <a:ext uri="{C183D7F6-B498-43B3-948B-1728B52AA6E4}">
                <adec:decorative xmlns:adec="http://schemas.microsoft.com/office/drawing/2017/decorative" val="1"/>
              </a:ext>
            </a:extLst>
          </p:cNvPr>
          <p:cNvSpPr/>
          <p:nvPr/>
        </p:nvSpPr>
        <p:spPr>
          <a:xfrm>
            <a:off x="7362447" y="2311012"/>
            <a:ext cx="1878809" cy="4140000"/>
          </a:xfrm>
          <a:prstGeom prst="rect">
            <a:avLst/>
          </a:prstGeom>
          <a:no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72" name="Graphic 73">
            <a:extLst>
              <a:ext uri="{FF2B5EF4-FFF2-40B4-BE49-F238E27FC236}">
                <a16:creationId xmlns:a16="http://schemas.microsoft.com/office/drawing/2014/main" id="{DBA61775-AFD6-4FBA-B0A5-9BB26E4234B3}"/>
              </a:ext>
              <a:ext uri="{C183D7F6-B498-43B3-948B-1728B52AA6E4}">
                <adec:decorative xmlns:adec="http://schemas.microsoft.com/office/drawing/2017/decorative" val="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87768" y="1339352"/>
            <a:ext cx="417938" cy="417938"/>
          </a:xfrm>
          <a:prstGeom prst="rect">
            <a:avLst/>
          </a:prstGeom>
        </p:spPr>
      </p:pic>
    </p:spTree>
    <p:extLst>
      <p:ext uri="{BB962C8B-B14F-4D97-AF65-F5344CB8AC3E}">
        <p14:creationId xmlns:p14="http://schemas.microsoft.com/office/powerpoint/2010/main" val="610635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3EFFD"/>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1148315-9D62-4CA0-807D-3988FD174648}"/>
              </a:ext>
            </a:extLst>
          </p:cNvPr>
          <p:cNvSpPr>
            <a:spLocks noGrp="1"/>
          </p:cNvSpPr>
          <p:nvPr>
            <p:ph type="title" idx="4294967295"/>
          </p:nvPr>
        </p:nvSpPr>
        <p:spPr>
          <a:xfrm>
            <a:off x="363985" y="-832510"/>
            <a:ext cx="11336784" cy="714501"/>
          </a:xfrm>
        </p:spPr>
        <p:txBody>
          <a:bodyPr/>
          <a:lstStyle/>
          <a:p>
            <a:r>
              <a:rPr lang="sv-SE" dirty="0"/>
              <a:t>Första hypotes (vid möte 2)</a:t>
            </a:r>
          </a:p>
        </p:txBody>
      </p:sp>
      <p:sp>
        <p:nvSpPr>
          <p:cNvPr id="46" name="Rectangle 45" descr="Problemområde">
            <a:extLst>
              <a:ext uri="{FF2B5EF4-FFF2-40B4-BE49-F238E27FC236}">
                <a16:creationId xmlns:a16="http://schemas.microsoft.com/office/drawing/2014/main" id="{45F6D82C-F6C7-4F77-86D6-5A89CB73F97F}"/>
              </a:ext>
            </a:extLst>
          </p:cNvPr>
          <p:cNvSpPr/>
          <p:nvPr/>
        </p:nvSpPr>
        <p:spPr>
          <a:xfrm>
            <a:off x="81000" y="221905"/>
            <a:ext cx="4392490" cy="459277"/>
          </a:xfrm>
          <a:prstGeom prst="rect">
            <a:avLst/>
          </a:prstGeom>
          <a:solidFill>
            <a:schemeClr val="bg1"/>
          </a:solidFill>
          <a:ln>
            <a:solidFill>
              <a:srgbClr val="89D2F7"/>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marL="342900" lvl="0" indent="-342900">
              <a:buFont typeface="+mj-lt"/>
              <a:buAutoNum type="arabicPeriod"/>
              <a:defRPr/>
            </a:pPr>
            <a:r>
              <a:rPr lang="sv-SE" sz="1200" dirty="0">
                <a:solidFill>
                  <a:prstClr val="black"/>
                </a:solidFill>
              </a:rPr>
              <a:t>Samhällsdiskussionen om narkotika ger inte en rättvisande och heltäckande bild</a:t>
            </a:r>
          </a:p>
        </p:txBody>
      </p:sp>
      <p:sp>
        <p:nvSpPr>
          <p:cNvPr id="45" name="Rectangle 44" descr="Vad">
            <a:extLst>
              <a:ext uri="{FF2B5EF4-FFF2-40B4-BE49-F238E27FC236}">
                <a16:creationId xmlns:a16="http://schemas.microsoft.com/office/drawing/2014/main" id="{D86262C8-52D5-4492-B5B1-45452D527066}"/>
              </a:ext>
            </a:extLst>
          </p:cNvPr>
          <p:cNvSpPr/>
          <p:nvPr/>
        </p:nvSpPr>
        <p:spPr>
          <a:xfrm>
            <a:off x="4581698" y="231739"/>
            <a:ext cx="7529303" cy="459277"/>
          </a:xfrm>
          <a:prstGeom prst="rect">
            <a:avLst/>
          </a:prstGeom>
          <a:solidFill>
            <a:schemeClr val="bg1"/>
          </a:solidFill>
          <a:ln>
            <a:solidFill>
              <a:srgbClr val="89D2F7"/>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i="0" u="none" strike="noStrike" kern="1200" cap="none" spc="0" normalizeH="0" baseline="0" noProof="0" dirty="0">
                <a:ln>
                  <a:noFill/>
                </a:ln>
                <a:solidFill>
                  <a:prstClr val="black"/>
                </a:solidFill>
                <a:effectLst/>
                <a:uLnTx/>
                <a:uFillTx/>
                <a:latin typeface="Arial"/>
                <a:ea typeface="+mn-ea"/>
                <a:cs typeface="+mn-cs"/>
              </a:rPr>
              <a:t>Skriva en debattartikel som lyfter frågan om socialt ansvar </a:t>
            </a:r>
            <a:r>
              <a:rPr kumimoji="0" lang="sv-SE" sz="1200" i="0" u="none" strike="noStrike" kern="1200" cap="none" spc="0" normalizeH="0" baseline="0" noProof="0" dirty="0" err="1">
                <a:ln>
                  <a:noFill/>
                </a:ln>
                <a:solidFill>
                  <a:prstClr val="black"/>
                </a:solidFill>
                <a:effectLst/>
                <a:uLnTx/>
                <a:uFillTx/>
                <a:latin typeface="Arial"/>
                <a:ea typeface="+mn-ea"/>
                <a:cs typeface="+mn-cs"/>
              </a:rPr>
              <a:t>oc</a:t>
            </a:r>
            <a:r>
              <a:rPr lang="sv-SE" sz="1200" dirty="0">
                <a:solidFill>
                  <a:prstClr val="black"/>
                </a:solidFill>
                <a:latin typeface="Arial"/>
              </a:rPr>
              <a:t>h om alla som berörs av narkotikakonsumtion</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536F6461-EF01-46B6-A1A5-028AD55AC8A7}"/>
              </a:ext>
              <a:ext uri="{C183D7F6-B498-43B3-948B-1728B52AA6E4}">
                <adec:decorative xmlns:adec="http://schemas.microsoft.com/office/drawing/2017/decorative" val="1"/>
              </a:ext>
            </a:extLst>
          </p:cNvPr>
          <p:cNvSpPr/>
          <p:nvPr/>
        </p:nvSpPr>
        <p:spPr>
          <a:xfrm>
            <a:off x="-14515" y="2367030"/>
            <a:ext cx="12206514" cy="30777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a:ea typeface="+mn-ea"/>
              <a:cs typeface="+mn-cs"/>
            </a:endParaRPr>
          </a:p>
        </p:txBody>
      </p:sp>
      <p:sp>
        <p:nvSpPr>
          <p:cNvPr id="6" name="Arrow: Pentagon 5">
            <a:extLst>
              <a:ext uri="{FF2B5EF4-FFF2-40B4-BE49-F238E27FC236}">
                <a16:creationId xmlns:a16="http://schemas.microsoft.com/office/drawing/2014/main" id="{80E75BA7-7A75-4DB7-A551-A2C04A747522}"/>
              </a:ext>
            </a:extLst>
          </p:cNvPr>
          <p:cNvSpPr/>
          <p:nvPr/>
        </p:nvSpPr>
        <p:spPr>
          <a:xfrm>
            <a:off x="1" y="744756"/>
            <a:ext cx="1753240" cy="1561358"/>
          </a:xfrm>
          <a:prstGeom prst="homePlate">
            <a:avLst>
              <a:gd name="adj" fmla="val 2095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tx2">
                    <a:lumMod val="50000"/>
                  </a:schemeClr>
                </a:solidFill>
                <a:effectLst/>
                <a:uLnTx/>
                <a:uFillTx/>
                <a:latin typeface="Arial"/>
                <a:ea typeface="+mn-ea"/>
                <a:cs typeface="+mn-cs"/>
              </a:rPr>
              <a:t>Första hypotes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u="none" strike="noStrike" kern="1200" cap="none" spc="0" normalizeH="0" baseline="0" noProof="0" dirty="0">
                <a:ln>
                  <a:noFill/>
                </a:ln>
                <a:solidFill>
                  <a:schemeClr val="tx2">
                    <a:lumMod val="50000"/>
                  </a:schemeClr>
                </a:solidFill>
                <a:effectLst/>
                <a:uLnTx/>
                <a:uFillTx/>
                <a:latin typeface="Arial"/>
                <a:ea typeface="+mn-ea"/>
                <a:cs typeface="+mn-cs"/>
              </a:rPr>
              <a:t>(vid möte 2)</a:t>
            </a:r>
            <a:endParaRPr kumimoji="0" lang="en-GB" sz="1400" b="0" u="none" strike="noStrike" kern="1200" cap="none" spc="0" normalizeH="0" baseline="0" noProof="0" dirty="0">
              <a:ln>
                <a:noFill/>
              </a:ln>
              <a:solidFill>
                <a:schemeClr val="tx2">
                  <a:lumMod val="50000"/>
                </a:schemeClr>
              </a:solidFill>
              <a:effectLst/>
              <a:uLnTx/>
              <a:uFillTx/>
              <a:latin typeface="Arial"/>
              <a:ea typeface="+mn-ea"/>
              <a:cs typeface="+mn-cs"/>
            </a:endParaRPr>
          </a:p>
        </p:txBody>
      </p:sp>
      <p:sp>
        <p:nvSpPr>
          <p:cNvPr id="42" name="Arrow: Pentagon 41" descr="Vem/vilka kan påverka/förändra?&#10;">
            <a:extLst>
              <a:ext uri="{FF2B5EF4-FFF2-40B4-BE49-F238E27FC236}">
                <a16:creationId xmlns:a16="http://schemas.microsoft.com/office/drawing/2014/main" id="{36343CBC-0359-4170-90C1-8C72EDA09A2D}"/>
              </a:ext>
            </a:extLst>
          </p:cNvPr>
          <p:cNvSpPr/>
          <p:nvPr/>
        </p:nvSpPr>
        <p:spPr>
          <a:xfrm rot="5400000">
            <a:off x="2860212" y="-39504"/>
            <a:ext cx="1346857" cy="3344378"/>
          </a:xfrm>
          <a:prstGeom prst="homePlate">
            <a:avLst>
              <a:gd name="adj" fmla="val 1006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i="0" u="none" strike="noStrike" kern="1200" cap="none" spc="0" normalizeH="0" baseline="0" noProof="0" dirty="0">
                <a:ln>
                  <a:noFill/>
                </a:ln>
                <a:solidFill>
                  <a:prstClr val="black"/>
                </a:solidFill>
                <a:effectLst/>
                <a:uLnTx/>
                <a:uFillTx/>
                <a:latin typeface="Arial"/>
                <a:ea typeface="+mn-ea"/>
                <a:cs typeface="+mn-cs"/>
              </a:rPr>
              <a:t>Vi som möts idag, men också andra som tycker denna fråga är viktig – landshövdingar, politiker, civilsamhällesorganisationer, etc.  </a:t>
            </a:r>
          </a:p>
        </p:txBody>
      </p:sp>
      <p:sp>
        <p:nvSpPr>
          <p:cNvPr id="43" name="Arrow: Pentagon 42" descr="Hur kan det gå till?&#10;">
            <a:extLst>
              <a:ext uri="{FF2B5EF4-FFF2-40B4-BE49-F238E27FC236}">
                <a16:creationId xmlns:a16="http://schemas.microsoft.com/office/drawing/2014/main" id="{32596F2C-6402-4260-9E06-F86285C43067}"/>
              </a:ext>
            </a:extLst>
          </p:cNvPr>
          <p:cNvSpPr/>
          <p:nvPr/>
        </p:nvSpPr>
        <p:spPr>
          <a:xfrm rot="5400000">
            <a:off x="6312798" y="-39504"/>
            <a:ext cx="1346857" cy="3344378"/>
          </a:xfrm>
          <a:prstGeom prst="homePlate">
            <a:avLst>
              <a:gd name="adj" fmla="val 1006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i="0" u="none" strike="noStrike" kern="1200" cap="none" spc="0" normalizeH="0" baseline="0" noProof="0" dirty="0">
                <a:ln>
                  <a:noFill/>
                </a:ln>
                <a:solidFill>
                  <a:prstClr val="black"/>
                </a:solidFill>
                <a:effectLst/>
                <a:uLnTx/>
                <a:uFillTx/>
                <a:latin typeface="Arial"/>
                <a:ea typeface="+mn-ea"/>
                <a:cs typeface="+mn-cs"/>
              </a:rPr>
              <a:t>Skriva en debattartikel där vi lyfter fram det vi diskuterat om konsekvenser av narkotika, både för omgivningen och samhället i stort – berätta att vi finns och att vi är många bryr oss om dessa frågor, i olika roller (för att man bryr sig om sina barn, sina elever, sina kunder etc.)</a:t>
            </a:r>
          </a:p>
        </p:txBody>
      </p:sp>
      <p:sp>
        <p:nvSpPr>
          <p:cNvPr id="44" name="Arrow: Pentagon 43" descr="När kan det göras?&#10;">
            <a:extLst>
              <a:ext uri="{FF2B5EF4-FFF2-40B4-BE49-F238E27FC236}">
                <a16:creationId xmlns:a16="http://schemas.microsoft.com/office/drawing/2014/main" id="{CF2D23A9-3157-4390-8E6F-0CBCB3DF1408}"/>
              </a:ext>
            </a:extLst>
          </p:cNvPr>
          <p:cNvSpPr/>
          <p:nvPr/>
        </p:nvSpPr>
        <p:spPr>
          <a:xfrm rot="5400000">
            <a:off x="9765384" y="-39504"/>
            <a:ext cx="1346857" cy="3344377"/>
          </a:xfrm>
          <a:prstGeom prst="homePlate">
            <a:avLst>
              <a:gd name="adj" fmla="val 1006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prstClr val="black"/>
                </a:solidFill>
                <a:latin typeface="Arial"/>
              </a:rPr>
              <a:t>Under våren 2020</a:t>
            </a:r>
            <a:r>
              <a:rPr kumimoji="0" lang="sv-SE" sz="1200" i="0" u="none" strike="noStrike" kern="1200" cap="none" spc="0" normalizeH="0" baseline="0" noProof="0" dirty="0">
                <a:ln>
                  <a:noFill/>
                </a:ln>
                <a:solidFill>
                  <a:prstClr val="black"/>
                </a:solidFill>
                <a:effectLst/>
                <a:uLnTx/>
                <a:uFillTx/>
                <a:latin typeface="Arial"/>
                <a:ea typeface="+mn-ea"/>
                <a:cs typeface="+mn-cs"/>
              </a:rPr>
              <a:t> </a:t>
            </a:r>
          </a:p>
        </p:txBody>
      </p:sp>
      <p:sp>
        <p:nvSpPr>
          <p:cNvPr id="15" name="Rectangle 14">
            <a:extLst>
              <a:ext uri="{FF2B5EF4-FFF2-40B4-BE49-F238E27FC236}">
                <a16:creationId xmlns:a16="http://schemas.microsoft.com/office/drawing/2014/main" id="{B99049CD-045A-4D93-AC6C-A24F4801FA55}"/>
              </a:ext>
            </a:extLst>
          </p:cNvPr>
          <p:cNvSpPr/>
          <p:nvPr/>
        </p:nvSpPr>
        <p:spPr>
          <a:xfrm>
            <a:off x="1" y="2380375"/>
            <a:ext cx="331833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u="none" strike="noStrike" kern="1200" cap="none" spc="0" normalizeH="0" baseline="0" noProof="0" dirty="0">
                <a:ln>
                  <a:noFill/>
                </a:ln>
                <a:solidFill>
                  <a:prstClr val="black"/>
                </a:solidFill>
                <a:effectLst/>
                <a:uLnTx/>
                <a:uFillTx/>
                <a:latin typeface="Arial"/>
                <a:ea typeface="+mn-ea"/>
                <a:cs typeface="+mn-cs"/>
              </a:rPr>
              <a:t>Bearbetning – exempel på frågor att ställa sig:</a:t>
            </a:r>
            <a:endParaRPr kumimoji="0" lang="sv-SE" sz="1100" b="0" u="none" strike="noStrike" kern="1200" cap="none" spc="0" normalizeH="0" baseline="0" noProof="0" dirty="0">
              <a:ln>
                <a:noFill/>
              </a:ln>
              <a:solidFill>
                <a:prstClr val="black"/>
              </a:solidFill>
              <a:effectLst/>
              <a:highlight>
                <a:srgbClr val="FFFF00"/>
              </a:highlight>
              <a:uLnTx/>
              <a:uFillTx/>
              <a:latin typeface="Arial"/>
              <a:ea typeface="+mn-ea"/>
              <a:cs typeface="+mn-cs"/>
            </a:endParaRPr>
          </a:p>
        </p:txBody>
      </p:sp>
      <p:grpSp>
        <p:nvGrpSpPr>
          <p:cNvPr id="4" name="Grupp 3" descr="Bearbetade förslag inför möte 3/avstämning">
            <a:extLst>
              <a:ext uri="{FF2B5EF4-FFF2-40B4-BE49-F238E27FC236}">
                <a16:creationId xmlns:a16="http://schemas.microsoft.com/office/drawing/2014/main" id="{4A899D15-790A-435B-AA79-73745C97ACE2}"/>
              </a:ext>
            </a:extLst>
          </p:cNvPr>
          <p:cNvGrpSpPr/>
          <p:nvPr/>
        </p:nvGrpSpPr>
        <p:grpSpPr>
          <a:xfrm>
            <a:off x="0" y="2802835"/>
            <a:ext cx="12191999" cy="4067043"/>
            <a:chOff x="0" y="2802835"/>
            <a:chExt cx="12191999" cy="4067043"/>
          </a:xfrm>
        </p:grpSpPr>
        <p:sp>
          <p:nvSpPr>
            <p:cNvPr id="20" name="Arrow: Pentagon 19">
              <a:extLst>
                <a:ext uri="{FF2B5EF4-FFF2-40B4-BE49-F238E27FC236}">
                  <a16:creationId xmlns:a16="http://schemas.microsoft.com/office/drawing/2014/main" id="{D7CC8E07-DF8A-4F84-8E08-95AE20B6542F}"/>
                </a:ext>
              </a:extLst>
            </p:cNvPr>
            <p:cNvSpPr/>
            <p:nvPr/>
          </p:nvSpPr>
          <p:spPr>
            <a:xfrm rot="5400000">
              <a:off x="2339790" y="2886127"/>
              <a:ext cx="2387699" cy="3344378"/>
            </a:xfrm>
            <a:prstGeom prst="homePlate">
              <a:avLst>
                <a:gd name="adj" fmla="val 7972"/>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Arrow: Pentagon 6">
              <a:extLst>
                <a:ext uri="{FF2B5EF4-FFF2-40B4-BE49-F238E27FC236}">
                  <a16:creationId xmlns:a16="http://schemas.microsoft.com/office/drawing/2014/main" id="{1400D055-B91C-4615-89CB-27A999550710}"/>
                </a:ext>
              </a:extLst>
            </p:cNvPr>
            <p:cNvSpPr/>
            <p:nvPr/>
          </p:nvSpPr>
          <p:spPr>
            <a:xfrm>
              <a:off x="0" y="2802835"/>
              <a:ext cx="1753241" cy="4055164"/>
            </a:xfrm>
            <a:prstGeom prst="homePlate">
              <a:avLst>
                <a:gd name="adj" fmla="val 19643"/>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tx2">
                      <a:lumMod val="50000"/>
                    </a:schemeClr>
                  </a:solidFill>
                  <a:effectLst/>
                  <a:uLnTx/>
                  <a:uFillTx/>
                  <a:latin typeface="Arial"/>
                  <a:ea typeface="+mn-ea"/>
                  <a:cs typeface="+mn-cs"/>
                </a:rPr>
                <a:t>Bearbetat förslag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dirty="0">
                  <a:ln>
                    <a:noFill/>
                  </a:ln>
                  <a:solidFill>
                    <a:schemeClr val="tx2">
                      <a:lumMod val="50000"/>
                    </a:schemeClr>
                  </a:solidFill>
                  <a:effectLst/>
                  <a:uLnTx/>
                  <a:uFillTx/>
                  <a:latin typeface="Arial"/>
                  <a:ea typeface="+mn-ea"/>
                  <a:cs typeface="+mn-cs"/>
                </a:rPr>
                <a:t>(till möte 3/ avstämning)</a:t>
              </a:r>
              <a:endParaRPr kumimoji="0" lang="en-GB" sz="1400" b="0" i="1" u="none" strike="noStrike" kern="1200" cap="none" spc="0" normalizeH="0" baseline="0" noProof="0" dirty="0">
                <a:ln>
                  <a:noFill/>
                </a:ln>
                <a:solidFill>
                  <a:schemeClr val="tx2">
                    <a:lumMod val="50000"/>
                  </a:schemeClr>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3BE97E66-9357-4B1C-9244-41ACA22B5D25}"/>
                </a:ext>
              </a:extLst>
            </p:cNvPr>
            <p:cNvSpPr/>
            <p:nvPr/>
          </p:nvSpPr>
          <p:spPr>
            <a:xfrm>
              <a:off x="1861451" y="6184036"/>
              <a:ext cx="10330548" cy="685842"/>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C7E0A998-3D39-45A0-BD13-7F053DEF5364}"/>
                </a:ext>
              </a:extLst>
            </p:cNvPr>
            <p:cNvSpPr/>
            <p:nvPr/>
          </p:nvSpPr>
          <p:spPr>
            <a:xfrm>
              <a:off x="1888661" y="5757930"/>
              <a:ext cx="1030333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1" u="none" strike="noStrike" kern="1200" cap="none" spc="0" normalizeH="0" baseline="0" noProof="0" dirty="0">
                  <a:ln>
                    <a:noFill/>
                  </a:ln>
                  <a:solidFill>
                    <a:prstClr val="black"/>
                  </a:solidFill>
                  <a:effectLst/>
                  <a:uLnTx/>
                  <a:uFillTx/>
                  <a:latin typeface="Arial"/>
                  <a:ea typeface="+mn-ea"/>
                  <a:cs typeface="+mn-cs"/>
                </a:rPr>
                <a:t>Samlad bedömning av lösningens genomförbarhet – bör detta förslag ingå som ett av delarenans initiativ? </a:t>
              </a:r>
              <a:br>
                <a:rPr kumimoji="0" lang="sv-SE" sz="1100" b="1" i="1" u="none" strike="noStrike" kern="1200" cap="none" spc="0" normalizeH="0" baseline="0" noProof="0" dirty="0">
                  <a:ln>
                    <a:noFill/>
                  </a:ln>
                  <a:solidFill>
                    <a:prstClr val="black"/>
                  </a:solidFill>
                  <a:effectLst/>
                  <a:uLnTx/>
                  <a:uFillTx/>
                  <a:latin typeface="Arial"/>
                  <a:ea typeface="+mn-ea"/>
                  <a:cs typeface="+mn-cs"/>
                </a:rPr>
              </a:br>
              <a:r>
                <a:rPr kumimoji="0" lang="sv-SE" sz="1100" b="1" i="1" u="none" strike="noStrike" kern="1200" cap="none" spc="0" normalizeH="0" baseline="0" noProof="0" dirty="0">
                  <a:ln>
                    <a:noFill/>
                  </a:ln>
                  <a:solidFill>
                    <a:prstClr val="black"/>
                  </a:solidFill>
                  <a:effectLst/>
                  <a:uLnTx/>
                  <a:uFillTx/>
                  <a:latin typeface="Arial"/>
                  <a:ea typeface="+mn-ea"/>
                  <a:cs typeface="+mn-cs"/>
                </a:rPr>
                <a:t>Om nej, hur ska problemet istället angripas?</a:t>
              </a:r>
            </a:p>
          </p:txBody>
        </p:sp>
        <p:sp>
          <p:nvSpPr>
            <p:cNvPr id="30" name="Arrow: Pentagon 29">
              <a:extLst>
                <a:ext uri="{FF2B5EF4-FFF2-40B4-BE49-F238E27FC236}">
                  <a16:creationId xmlns:a16="http://schemas.microsoft.com/office/drawing/2014/main" id="{C1DCC6B4-84EF-444D-A0B4-576F9C2A16B0}"/>
                </a:ext>
              </a:extLst>
            </p:cNvPr>
            <p:cNvSpPr/>
            <p:nvPr/>
          </p:nvSpPr>
          <p:spPr>
            <a:xfrm rot="5400000">
              <a:off x="5792376" y="2886127"/>
              <a:ext cx="2387699" cy="3344378"/>
            </a:xfrm>
            <a:prstGeom prst="homePlate">
              <a:avLst>
                <a:gd name="adj" fmla="val 7972"/>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Arrow: Pentagon 30">
              <a:extLst>
                <a:ext uri="{FF2B5EF4-FFF2-40B4-BE49-F238E27FC236}">
                  <a16:creationId xmlns:a16="http://schemas.microsoft.com/office/drawing/2014/main" id="{8406053F-815E-4685-A365-39D5EAC55245}"/>
                </a:ext>
              </a:extLst>
            </p:cNvPr>
            <p:cNvSpPr/>
            <p:nvPr/>
          </p:nvSpPr>
          <p:spPr>
            <a:xfrm rot="5400000">
              <a:off x="9244963" y="2886127"/>
              <a:ext cx="2387699" cy="3344378"/>
            </a:xfrm>
            <a:prstGeom prst="homePlate">
              <a:avLst>
                <a:gd name="adj" fmla="val 7972"/>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peech Bubble: Oval 4">
              <a:extLst>
                <a:ext uri="{FF2B5EF4-FFF2-40B4-BE49-F238E27FC236}">
                  <a16:creationId xmlns:a16="http://schemas.microsoft.com/office/drawing/2014/main" id="{B65C24D4-6415-45A6-9DC2-B801ECA22328}"/>
                </a:ext>
              </a:extLst>
            </p:cNvPr>
            <p:cNvSpPr/>
            <p:nvPr/>
          </p:nvSpPr>
          <p:spPr>
            <a:xfrm>
              <a:off x="80999" y="5456584"/>
              <a:ext cx="1380053" cy="1385782"/>
            </a:xfrm>
            <a:prstGeom prst="wedgeEllipseCallout">
              <a:avLst>
                <a:gd name="adj1" fmla="val 11368"/>
                <a:gd name="adj2" fmla="val -6065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prstClr val="black"/>
                  </a:solidFill>
                  <a:effectLst/>
                  <a:uLnTx/>
                  <a:uFillTx/>
                  <a:latin typeface="Arial"/>
                  <a:ea typeface="+mn-ea"/>
                  <a:cs typeface="+mn-cs"/>
                </a:rPr>
                <a:t>TIPS! </a:t>
              </a:r>
              <a:br>
                <a:rPr kumimoji="0" lang="sv-SE" sz="700" b="0" i="0" u="none" strike="noStrike" kern="1200" cap="none" spc="0" normalizeH="0" baseline="0" noProof="0" dirty="0">
                  <a:ln>
                    <a:noFill/>
                  </a:ln>
                  <a:solidFill>
                    <a:prstClr val="black"/>
                  </a:solidFill>
                  <a:effectLst/>
                  <a:uLnTx/>
                  <a:uFillTx/>
                  <a:latin typeface="Arial"/>
                  <a:ea typeface="+mn-ea"/>
                  <a:cs typeface="+mn-cs"/>
                </a:rPr>
              </a:br>
              <a:r>
                <a:rPr kumimoji="0" lang="sv-SE" sz="700" b="0" i="0" u="none" strike="noStrike" kern="1200" cap="none" spc="0" normalizeH="0" baseline="0" noProof="0" dirty="0">
                  <a:ln>
                    <a:noFill/>
                  </a:ln>
                  <a:solidFill>
                    <a:prstClr val="black"/>
                  </a:solidFill>
                  <a:effectLst/>
                  <a:uLnTx/>
                  <a:uFillTx/>
                  <a:latin typeface="Arial"/>
                  <a:ea typeface="+mn-ea"/>
                  <a:cs typeface="+mn-cs"/>
                </a:rPr>
                <a:t>Om är något som </a:t>
              </a:r>
              <a:br>
                <a:rPr kumimoji="0" lang="sv-SE" sz="700" b="0" i="0" u="none" strike="noStrike" kern="1200" cap="none" spc="0" normalizeH="0" baseline="0" noProof="0" dirty="0">
                  <a:ln>
                    <a:noFill/>
                  </a:ln>
                  <a:solidFill>
                    <a:prstClr val="black"/>
                  </a:solidFill>
                  <a:effectLst/>
                  <a:uLnTx/>
                  <a:uFillTx/>
                  <a:latin typeface="Arial"/>
                  <a:ea typeface="+mn-ea"/>
                  <a:cs typeface="+mn-cs"/>
                </a:rPr>
              </a:br>
              <a:r>
                <a:rPr kumimoji="0" lang="sv-SE" sz="700" b="0" i="0" u="none" strike="noStrike" kern="1200" cap="none" spc="0" normalizeH="0" baseline="0" noProof="0" dirty="0">
                  <a:ln>
                    <a:noFill/>
                  </a:ln>
                  <a:solidFill>
                    <a:prstClr val="black"/>
                  </a:solidFill>
                  <a:effectLst/>
                  <a:uLnTx/>
                  <a:uFillTx/>
                  <a:latin typeface="Arial"/>
                  <a:ea typeface="+mn-ea"/>
                  <a:cs typeface="+mn-cs"/>
                </a:rPr>
                <a:t>avgör hela initiativets genomförbarhet som behöver kollas upp med någon organisation – försök göra det före nästa möte (eller hör av er till Kraftsamlingens stödteam så bistår vi). </a:t>
              </a:r>
            </a:p>
          </p:txBody>
        </p:sp>
      </p:grpSp>
      <p:sp>
        <p:nvSpPr>
          <p:cNvPr id="11" name="Rectangle 10">
            <a:extLst>
              <a:ext uri="{FF2B5EF4-FFF2-40B4-BE49-F238E27FC236}">
                <a16:creationId xmlns:a16="http://schemas.microsoft.com/office/drawing/2014/main" id="{A8DB1B26-E195-4D89-8EBE-54D3004830A2}"/>
              </a:ext>
              <a:ext uri="{C183D7F6-B498-43B3-948B-1728B52AA6E4}">
                <adec:decorative xmlns:adec="http://schemas.microsoft.com/office/drawing/2017/decorative" val="1"/>
              </a:ext>
            </a:extLst>
          </p:cNvPr>
          <p:cNvSpPr/>
          <p:nvPr/>
        </p:nvSpPr>
        <p:spPr>
          <a:xfrm>
            <a:off x="1861452" y="675792"/>
            <a:ext cx="342537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u="none" strike="noStrike" kern="1200" cap="none" spc="0" normalizeH="0" baseline="0" noProof="0" dirty="0">
                <a:ln>
                  <a:noFill/>
                </a:ln>
                <a:solidFill>
                  <a:prstClr val="black"/>
                </a:solidFill>
                <a:effectLst/>
                <a:uLnTx/>
                <a:uFillTx/>
                <a:latin typeface="Arial"/>
                <a:ea typeface="+mn-ea"/>
                <a:cs typeface="+mn-cs"/>
              </a:rPr>
              <a:t>Vem/vilka kan påverka/förändra?</a:t>
            </a:r>
          </a:p>
        </p:txBody>
      </p:sp>
      <p:sp>
        <p:nvSpPr>
          <p:cNvPr id="12" name="Rectangle 11">
            <a:extLst>
              <a:ext uri="{FF2B5EF4-FFF2-40B4-BE49-F238E27FC236}">
                <a16:creationId xmlns:a16="http://schemas.microsoft.com/office/drawing/2014/main" id="{14F3F239-D8DD-4DFF-9968-3EFB02754AE6}"/>
              </a:ext>
              <a:ext uri="{C183D7F6-B498-43B3-948B-1728B52AA6E4}">
                <adec:decorative xmlns:adec="http://schemas.microsoft.com/office/drawing/2017/decorative" val="1"/>
              </a:ext>
            </a:extLst>
          </p:cNvPr>
          <p:cNvSpPr/>
          <p:nvPr/>
        </p:nvSpPr>
        <p:spPr>
          <a:xfrm>
            <a:off x="5286828" y="675791"/>
            <a:ext cx="342537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u="none" strike="noStrike" kern="1200" cap="none" spc="0" normalizeH="0" baseline="0" noProof="0" dirty="0">
                <a:ln>
                  <a:noFill/>
                </a:ln>
                <a:solidFill>
                  <a:prstClr val="black"/>
                </a:solidFill>
                <a:effectLst/>
                <a:uLnTx/>
                <a:uFillTx/>
                <a:latin typeface="Arial"/>
                <a:ea typeface="+mn-ea"/>
                <a:cs typeface="+mn-cs"/>
              </a:rPr>
              <a:t>Hur kan det gå till?</a:t>
            </a:r>
          </a:p>
        </p:txBody>
      </p:sp>
      <p:sp>
        <p:nvSpPr>
          <p:cNvPr id="13" name="Rectangle 12">
            <a:extLst>
              <a:ext uri="{FF2B5EF4-FFF2-40B4-BE49-F238E27FC236}">
                <a16:creationId xmlns:a16="http://schemas.microsoft.com/office/drawing/2014/main" id="{B76037DC-55F3-4431-A63B-69FE450A6FA7}"/>
              </a:ext>
              <a:ext uri="{C183D7F6-B498-43B3-948B-1728B52AA6E4}">
                <adec:decorative xmlns:adec="http://schemas.microsoft.com/office/drawing/2017/decorative" val="1"/>
              </a:ext>
            </a:extLst>
          </p:cNvPr>
          <p:cNvSpPr/>
          <p:nvPr/>
        </p:nvSpPr>
        <p:spPr>
          <a:xfrm>
            <a:off x="8766624" y="696780"/>
            <a:ext cx="342537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u="none" strike="noStrike" kern="1200" cap="none" spc="0" normalizeH="0" baseline="0" noProof="0" dirty="0">
                <a:ln>
                  <a:noFill/>
                </a:ln>
                <a:solidFill>
                  <a:prstClr val="black"/>
                </a:solidFill>
                <a:effectLst/>
                <a:uLnTx/>
                <a:uFillTx/>
                <a:latin typeface="Arial"/>
                <a:ea typeface="+mn-ea"/>
                <a:cs typeface="+mn-cs"/>
              </a:rPr>
              <a:t>När kan det göras?</a:t>
            </a:r>
          </a:p>
        </p:txBody>
      </p:sp>
      <p:pic>
        <p:nvPicPr>
          <p:cNvPr id="17" name="Graphic 16">
            <a:extLst>
              <a:ext uri="{FF2B5EF4-FFF2-40B4-BE49-F238E27FC236}">
                <a16:creationId xmlns:a16="http://schemas.microsoft.com/office/drawing/2014/main" id="{2A40B8C1-70FD-41A1-BD83-E011C4D4311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5540" y="2372795"/>
            <a:ext cx="307776" cy="307776"/>
          </a:xfrm>
          <a:prstGeom prst="rect">
            <a:avLst/>
          </a:prstGeom>
        </p:spPr>
      </p:pic>
      <p:pic>
        <p:nvPicPr>
          <p:cNvPr id="18" name="Graphic 17">
            <a:extLst>
              <a:ext uri="{FF2B5EF4-FFF2-40B4-BE49-F238E27FC236}">
                <a16:creationId xmlns:a16="http://schemas.microsoft.com/office/drawing/2014/main" id="{D18A1747-E611-4203-BE9A-2A2B6E65AF8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0916" y="2372795"/>
            <a:ext cx="307776" cy="307776"/>
          </a:xfrm>
          <a:prstGeom prst="rect">
            <a:avLst/>
          </a:prstGeom>
        </p:spPr>
      </p:pic>
      <p:pic>
        <p:nvPicPr>
          <p:cNvPr id="19" name="Graphic 18">
            <a:extLst>
              <a:ext uri="{FF2B5EF4-FFF2-40B4-BE49-F238E27FC236}">
                <a16:creationId xmlns:a16="http://schemas.microsoft.com/office/drawing/2014/main" id="{EBDEB6A6-0832-4788-B231-6507C0AF3C5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50712" y="2372795"/>
            <a:ext cx="307776" cy="307776"/>
          </a:xfrm>
          <a:prstGeom prst="rect">
            <a:avLst/>
          </a:prstGeom>
        </p:spPr>
      </p:pic>
      <p:sp>
        <p:nvSpPr>
          <p:cNvPr id="24" name="Rectangle 23">
            <a:extLst>
              <a:ext uri="{FF2B5EF4-FFF2-40B4-BE49-F238E27FC236}">
                <a16:creationId xmlns:a16="http://schemas.microsoft.com/office/drawing/2014/main" id="{E4158C5D-6EE6-4923-AA3F-60F711AA773D}"/>
              </a:ext>
              <a:ext uri="{C183D7F6-B498-43B3-948B-1728B52AA6E4}">
                <adec:decorative xmlns:adec="http://schemas.microsoft.com/office/drawing/2017/decorative" val="1"/>
              </a:ext>
            </a:extLst>
          </p:cNvPr>
          <p:cNvSpPr/>
          <p:nvPr/>
        </p:nvSpPr>
        <p:spPr>
          <a:xfrm>
            <a:off x="1861452" y="2718136"/>
            <a:ext cx="342537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1" u="none" strike="noStrike" kern="1200" cap="none" spc="0" normalizeH="0" baseline="0" noProof="0" dirty="0">
                <a:ln>
                  <a:noFill/>
                </a:ln>
                <a:solidFill>
                  <a:prstClr val="black"/>
                </a:solidFill>
                <a:effectLst/>
                <a:uLnTx/>
                <a:uFillTx/>
                <a:latin typeface="Arial"/>
                <a:ea typeface="+mn-ea"/>
                <a:cs typeface="+mn-cs"/>
              </a:rPr>
              <a:t>Var det rätt organisationer, kan de göra detta? Finns det fler som borde involveras? Hur bjuder vi in dem och vem kontaktar vi (person/avdelning/enhet)? Vilka kan kontaktas </a:t>
            </a:r>
            <a:r>
              <a:rPr kumimoji="0" lang="sv-SE" sz="900" b="1" i="1" u="none" strike="noStrike" kern="1200" cap="none" spc="0" normalizeH="0" baseline="0" noProof="0" dirty="0">
                <a:ln>
                  <a:noFill/>
                </a:ln>
                <a:solidFill>
                  <a:prstClr val="black"/>
                </a:solidFill>
                <a:effectLst/>
                <a:uLnTx/>
                <a:uFillTx/>
                <a:latin typeface="Arial"/>
                <a:ea typeface="+mn-ea"/>
                <a:cs typeface="+mn-cs"/>
              </a:rPr>
              <a:t>redan innan nästa möte</a:t>
            </a:r>
            <a:r>
              <a:rPr kumimoji="0" lang="sv-SE" sz="900" b="0" i="1" u="none" strike="noStrike" kern="1200" cap="none" spc="0" normalizeH="0" baseline="0" noProof="0" dirty="0">
                <a:ln>
                  <a:noFill/>
                </a:ln>
                <a:solidFill>
                  <a:prstClr val="black"/>
                </a:solidFill>
                <a:effectLst/>
                <a:uLnTx/>
                <a:uFillTx/>
                <a:latin typeface="Arial"/>
                <a:ea typeface="+mn-ea"/>
                <a:cs typeface="+mn-cs"/>
              </a:rPr>
              <a:t>, och vilka bör man kontakta </a:t>
            </a:r>
            <a:r>
              <a:rPr kumimoji="0" lang="sv-SE" sz="900" b="1" i="1" u="none" strike="noStrike" kern="1200" cap="none" spc="0" normalizeH="0" baseline="0" noProof="0" dirty="0">
                <a:ln>
                  <a:noFill/>
                </a:ln>
                <a:solidFill>
                  <a:prstClr val="black"/>
                </a:solidFill>
                <a:effectLst/>
                <a:uLnTx/>
                <a:uFillTx/>
                <a:latin typeface="Arial"/>
                <a:ea typeface="+mn-ea"/>
                <a:cs typeface="+mn-cs"/>
              </a:rPr>
              <a:t>längre fram</a:t>
            </a:r>
            <a:r>
              <a:rPr kumimoji="0" lang="sv-SE" sz="900" b="0" i="1" u="none" strike="noStrike" kern="1200" cap="none" spc="0" normalizeH="0" baseline="0" noProof="0" dirty="0">
                <a:ln>
                  <a:noFill/>
                </a:ln>
                <a:solidFill>
                  <a:prstClr val="black"/>
                </a:solidFill>
                <a:effectLst/>
                <a:uLnTx/>
                <a:uFillTx/>
                <a:latin typeface="Arial"/>
                <a:ea typeface="+mn-ea"/>
                <a:cs typeface="+mn-cs"/>
              </a:rPr>
              <a:t>?</a:t>
            </a:r>
          </a:p>
        </p:txBody>
      </p:sp>
      <p:sp>
        <p:nvSpPr>
          <p:cNvPr id="25" name="Rectangle 24">
            <a:extLst>
              <a:ext uri="{FF2B5EF4-FFF2-40B4-BE49-F238E27FC236}">
                <a16:creationId xmlns:a16="http://schemas.microsoft.com/office/drawing/2014/main" id="{242804A9-4646-4DC2-813B-368F7FED7036}"/>
              </a:ext>
              <a:ext uri="{C183D7F6-B498-43B3-948B-1728B52AA6E4}">
                <adec:decorative xmlns:adec="http://schemas.microsoft.com/office/drawing/2017/decorative" val="1"/>
              </a:ext>
            </a:extLst>
          </p:cNvPr>
          <p:cNvSpPr/>
          <p:nvPr/>
        </p:nvSpPr>
        <p:spPr>
          <a:xfrm>
            <a:off x="5286828" y="2718136"/>
            <a:ext cx="342537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1" u="none" strike="noStrike" kern="1200" cap="none" spc="0" normalizeH="0" baseline="0" noProof="0" dirty="0">
                <a:ln>
                  <a:noFill/>
                </a:ln>
                <a:solidFill>
                  <a:prstClr val="black"/>
                </a:solidFill>
                <a:effectLst/>
                <a:uLnTx/>
                <a:uFillTx/>
                <a:latin typeface="Arial"/>
                <a:ea typeface="+mn-ea"/>
                <a:cs typeface="+mn-cs"/>
              </a:rPr>
              <a:t>Vilka aktiviteter behöver genomföras? </a:t>
            </a:r>
            <a:br>
              <a:rPr kumimoji="0" lang="sv-SE" sz="900" b="0" i="1" u="none" strike="noStrike" kern="1200" cap="none" spc="0" normalizeH="0" baseline="0" noProof="0" dirty="0">
                <a:ln>
                  <a:noFill/>
                </a:ln>
                <a:solidFill>
                  <a:prstClr val="black"/>
                </a:solidFill>
                <a:effectLst/>
                <a:uLnTx/>
                <a:uFillTx/>
                <a:latin typeface="Arial"/>
                <a:ea typeface="+mn-ea"/>
                <a:cs typeface="+mn-cs"/>
              </a:rPr>
            </a:br>
            <a:r>
              <a:rPr kumimoji="0" lang="sv-SE" sz="900" b="0" i="1" u="none" strike="noStrike" kern="1200" cap="none" spc="0" normalizeH="0" baseline="0" noProof="0" dirty="0">
                <a:ln>
                  <a:noFill/>
                </a:ln>
                <a:solidFill>
                  <a:prstClr val="black"/>
                </a:solidFill>
                <a:effectLst/>
                <a:uLnTx/>
                <a:uFillTx/>
                <a:latin typeface="Arial"/>
                <a:ea typeface="+mn-ea"/>
                <a:cs typeface="+mn-cs"/>
              </a:rPr>
              <a:t>I vilken ordning? Finns tidigare/pågående arbete att utgå ifrån? Hur får vi tag på det? Vilka aktiviteter, exv. påbörja kartläggningar, kan genomföras </a:t>
            </a:r>
            <a:r>
              <a:rPr kumimoji="0" lang="sv-SE" sz="900" b="1" i="1" u="none" strike="noStrike" kern="1200" cap="none" spc="0" normalizeH="0" baseline="0" noProof="0" dirty="0">
                <a:ln>
                  <a:noFill/>
                </a:ln>
                <a:solidFill>
                  <a:prstClr val="black"/>
                </a:solidFill>
                <a:effectLst/>
                <a:uLnTx/>
                <a:uFillTx/>
                <a:latin typeface="Arial"/>
                <a:ea typeface="+mn-ea"/>
                <a:cs typeface="+mn-cs"/>
              </a:rPr>
              <a:t>redan innan nästa möte</a:t>
            </a:r>
            <a:r>
              <a:rPr kumimoji="0" lang="sv-SE" sz="900" b="0" i="1" u="none" strike="noStrike" kern="1200" cap="none" spc="0" normalizeH="0" baseline="0" noProof="0" dirty="0">
                <a:ln>
                  <a:noFill/>
                </a:ln>
                <a:solidFill>
                  <a:prstClr val="black"/>
                </a:solidFill>
                <a:effectLst/>
                <a:uLnTx/>
                <a:uFillTx/>
                <a:latin typeface="Arial"/>
                <a:ea typeface="+mn-ea"/>
                <a:cs typeface="+mn-cs"/>
              </a:rPr>
              <a:t>?</a:t>
            </a:r>
          </a:p>
        </p:txBody>
      </p:sp>
      <p:sp>
        <p:nvSpPr>
          <p:cNvPr id="26" name="Rectangle 25">
            <a:extLst>
              <a:ext uri="{FF2B5EF4-FFF2-40B4-BE49-F238E27FC236}">
                <a16:creationId xmlns:a16="http://schemas.microsoft.com/office/drawing/2014/main" id="{BB3592C1-1D75-45AD-932C-1C2E3771D941}"/>
              </a:ext>
              <a:ext uri="{C183D7F6-B498-43B3-948B-1728B52AA6E4}">
                <adec:decorative xmlns:adec="http://schemas.microsoft.com/office/drawing/2017/decorative" val="1"/>
              </a:ext>
            </a:extLst>
          </p:cNvPr>
          <p:cNvSpPr/>
          <p:nvPr/>
        </p:nvSpPr>
        <p:spPr>
          <a:xfrm>
            <a:off x="8766624" y="2718136"/>
            <a:ext cx="3425376"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1" u="none" strike="noStrike" kern="1200" cap="none" spc="0" normalizeH="0" baseline="0" noProof="0" dirty="0">
                <a:ln>
                  <a:noFill/>
                </a:ln>
                <a:solidFill>
                  <a:prstClr val="black"/>
                </a:solidFill>
                <a:effectLst/>
                <a:uLnTx/>
                <a:uFillTx/>
                <a:latin typeface="Arial"/>
                <a:ea typeface="+mn-ea"/>
                <a:cs typeface="+mn-cs"/>
              </a:rPr>
              <a:t>När kan arbetet påbörjas? Finns det beroenden mellan aktiviteterna? Vilka beslut krävs innan de kan ske? Vilka delar av arbetet kan påbörjas </a:t>
            </a:r>
            <a:r>
              <a:rPr kumimoji="0" lang="sv-SE" sz="900" b="1" i="1" u="none" strike="noStrike" kern="1200" cap="none" spc="0" normalizeH="0" baseline="0" noProof="0" dirty="0">
                <a:ln>
                  <a:noFill/>
                </a:ln>
                <a:solidFill>
                  <a:prstClr val="black"/>
                </a:solidFill>
                <a:effectLst/>
                <a:uLnTx/>
                <a:uFillTx/>
                <a:latin typeface="Arial"/>
                <a:ea typeface="+mn-ea"/>
                <a:cs typeface="+mn-cs"/>
              </a:rPr>
              <a:t>redan innan nästa möte</a:t>
            </a:r>
            <a:r>
              <a:rPr kumimoji="0" lang="sv-SE" sz="900" b="0" i="1" u="none" strike="noStrike" kern="1200" cap="none" spc="0" normalizeH="0" baseline="0" noProof="0" dirty="0">
                <a:ln>
                  <a:noFill/>
                </a:ln>
                <a:solidFill>
                  <a:prstClr val="black"/>
                </a:solidFill>
                <a:effectLst/>
                <a:uLnTx/>
                <a:uFillTx/>
                <a:latin typeface="Arial"/>
                <a:ea typeface="+mn-ea"/>
                <a:cs typeface="+mn-cs"/>
              </a:rPr>
              <a:t>?</a:t>
            </a:r>
          </a:p>
        </p:txBody>
      </p:sp>
      <p:sp>
        <p:nvSpPr>
          <p:cNvPr id="35" name="Rectangle 34">
            <a:extLst>
              <a:ext uri="{FF2B5EF4-FFF2-40B4-BE49-F238E27FC236}">
                <a16:creationId xmlns:a16="http://schemas.microsoft.com/office/drawing/2014/main" id="{03F629B7-F671-4595-9365-DCC9320C4886}"/>
              </a:ext>
              <a:ext uri="{C183D7F6-B498-43B3-948B-1728B52AA6E4}">
                <adec:decorative xmlns:adec="http://schemas.microsoft.com/office/drawing/2017/decorative" val="1"/>
              </a:ext>
            </a:extLst>
          </p:cNvPr>
          <p:cNvSpPr/>
          <p:nvPr/>
        </p:nvSpPr>
        <p:spPr>
          <a:xfrm>
            <a:off x="-14514" y="-21865"/>
            <a:ext cx="190317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PROBLEMOMRÅDE</a:t>
            </a:r>
          </a:p>
        </p:txBody>
      </p:sp>
      <p:sp>
        <p:nvSpPr>
          <p:cNvPr id="36" name="Rectangle 35">
            <a:extLst>
              <a:ext uri="{FF2B5EF4-FFF2-40B4-BE49-F238E27FC236}">
                <a16:creationId xmlns:a16="http://schemas.microsoft.com/office/drawing/2014/main" id="{8054C1FA-AAC6-47BF-BA9F-882CCF7AD759}"/>
              </a:ext>
              <a:ext uri="{C183D7F6-B498-43B3-948B-1728B52AA6E4}">
                <adec:decorative xmlns:adec="http://schemas.microsoft.com/office/drawing/2017/decorative" val="1"/>
              </a:ext>
            </a:extLst>
          </p:cNvPr>
          <p:cNvSpPr/>
          <p:nvPr/>
        </p:nvSpPr>
        <p:spPr>
          <a:xfrm>
            <a:off x="4554488" y="-21865"/>
            <a:ext cx="190317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VAD</a:t>
            </a:r>
          </a:p>
        </p:txBody>
      </p:sp>
      <p:sp>
        <p:nvSpPr>
          <p:cNvPr id="32" name="Rectangle 31">
            <a:extLst>
              <a:ext uri="{FF2B5EF4-FFF2-40B4-BE49-F238E27FC236}">
                <a16:creationId xmlns:a16="http://schemas.microsoft.com/office/drawing/2014/main" id="{1A3B1A8C-16D8-4A86-BB06-A62AC3084A94}"/>
              </a:ext>
              <a:ext uri="{C183D7F6-B498-43B3-948B-1728B52AA6E4}">
                <adec:decorative xmlns:adec="http://schemas.microsoft.com/office/drawing/2017/decorative" val="1"/>
              </a:ext>
            </a:extLst>
          </p:cNvPr>
          <p:cNvSpPr/>
          <p:nvPr/>
        </p:nvSpPr>
        <p:spPr>
          <a:xfrm>
            <a:off x="0" y="2723900"/>
            <a:ext cx="12192000" cy="4145978"/>
          </a:xfrm>
          <a:prstGeom prst="rect">
            <a:avLst/>
          </a:prstGeom>
          <a:solidFill>
            <a:schemeClr val="bg1">
              <a:alpha val="70000"/>
            </a:schemeClr>
          </a:solidFill>
          <a:ln w="38100">
            <a:no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3" name="Rectangle 1">
            <a:extLst>
              <a:ext uri="{FF2B5EF4-FFF2-40B4-BE49-F238E27FC236}">
                <a16:creationId xmlns:a16="http://schemas.microsoft.com/office/drawing/2014/main" id="{1C27EFE6-7BF1-40A2-A33F-85C220A6DDFB}"/>
              </a:ext>
            </a:extLst>
          </p:cNvPr>
          <p:cNvSpPr/>
          <p:nvPr/>
        </p:nvSpPr>
        <p:spPr>
          <a:xfrm>
            <a:off x="6698216" y="3069016"/>
            <a:ext cx="3552496" cy="1090657"/>
          </a:xfrm>
          <a:prstGeom prst="rect">
            <a:avLst/>
          </a:prstGeom>
          <a:solidFill>
            <a:srgbClr val="FFFF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Exempel från delarena: ”</a:t>
            </a:r>
            <a:r>
              <a:rPr lang="sv-SE" b="1" dirty="0">
                <a:solidFill>
                  <a:schemeClr val="tx1"/>
                </a:solidFill>
              </a:rPr>
              <a:t>Samhällsmobilisering för narkotikaprevention</a:t>
            </a:r>
            <a:r>
              <a:rPr lang="sv-SE" dirty="0">
                <a:solidFill>
                  <a:schemeClr val="tx1"/>
                </a:solidFill>
              </a:rPr>
              <a:t>”</a:t>
            </a:r>
          </a:p>
        </p:txBody>
      </p:sp>
    </p:spTree>
    <p:extLst>
      <p:ext uri="{BB962C8B-B14F-4D97-AF65-F5344CB8AC3E}">
        <p14:creationId xmlns:p14="http://schemas.microsoft.com/office/powerpoint/2010/main" val="1349701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3EFFD"/>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1148315-9D62-4CA0-807D-3988FD174648}"/>
              </a:ext>
            </a:extLst>
          </p:cNvPr>
          <p:cNvSpPr>
            <a:spLocks noGrp="1"/>
          </p:cNvSpPr>
          <p:nvPr>
            <p:ph type="title" idx="4294967295"/>
          </p:nvPr>
        </p:nvSpPr>
        <p:spPr>
          <a:xfrm>
            <a:off x="363985" y="-832510"/>
            <a:ext cx="11336784" cy="714501"/>
          </a:xfrm>
        </p:spPr>
        <p:txBody>
          <a:bodyPr/>
          <a:lstStyle/>
          <a:p>
            <a:r>
              <a:rPr lang="sv-SE" dirty="0"/>
              <a:t>Första hypotes (vid möte 2) som leder till bearbetat förslag till möte 3/avstämning</a:t>
            </a:r>
          </a:p>
        </p:txBody>
      </p:sp>
      <p:sp>
        <p:nvSpPr>
          <p:cNvPr id="46" name="Rectangle 45" descr="Problemområde">
            <a:extLst>
              <a:ext uri="{FF2B5EF4-FFF2-40B4-BE49-F238E27FC236}">
                <a16:creationId xmlns:a16="http://schemas.microsoft.com/office/drawing/2014/main" id="{45F6D82C-F6C7-4F77-86D6-5A89CB73F97F}"/>
              </a:ext>
            </a:extLst>
          </p:cNvPr>
          <p:cNvSpPr/>
          <p:nvPr/>
        </p:nvSpPr>
        <p:spPr>
          <a:xfrm>
            <a:off x="81000" y="221905"/>
            <a:ext cx="4392490" cy="459277"/>
          </a:xfrm>
          <a:prstGeom prst="rect">
            <a:avLst/>
          </a:prstGeom>
          <a:solidFill>
            <a:schemeClr val="bg1"/>
          </a:solidFill>
          <a:ln>
            <a:solidFill>
              <a:srgbClr val="89D2F7"/>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marL="342900" lvl="0" indent="-342900">
              <a:buFont typeface="+mj-lt"/>
              <a:buAutoNum type="arabicPeriod"/>
              <a:defRPr/>
            </a:pPr>
            <a:endParaRPr lang="sv-SE" sz="1200" dirty="0">
              <a:solidFill>
                <a:prstClr val="black"/>
              </a:solidFill>
            </a:endParaRPr>
          </a:p>
        </p:txBody>
      </p:sp>
      <p:sp>
        <p:nvSpPr>
          <p:cNvPr id="45" name="Rectangle 44" descr="Vad">
            <a:extLst>
              <a:ext uri="{FF2B5EF4-FFF2-40B4-BE49-F238E27FC236}">
                <a16:creationId xmlns:a16="http://schemas.microsoft.com/office/drawing/2014/main" id="{D86262C8-52D5-4492-B5B1-45452D527066}"/>
              </a:ext>
            </a:extLst>
          </p:cNvPr>
          <p:cNvSpPr/>
          <p:nvPr/>
        </p:nvSpPr>
        <p:spPr>
          <a:xfrm>
            <a:off x="4581698" y="231739"/>
            <a:ext cx="7529303" cy="459277"/>
          </a:xfrm>
          <a:prstGeom prst="rect">
            <a:avLst/>
          </a:prstGeom>
          <a:solidFill>
            <a:schemeClr val="bg1"/>
          </a:solidFill>
          <a:ln>
            <a:solidFill>
              <a:srgbClr val="89D2F7"/>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536F6461-EF01-46B6-A1A5-028AD55AC8A7}"/>
              </a:ext>
              <a:ext uri="{C183D7F6-B498-43B3-948B-1728B52AA6E4}">
                <adec:decorative xmlns:adec="http://schemas.microsoft.com/office/drawing/2017/decorative" val="1"/>
              </a:ext>
            </a:extLst>
          </p:cNvPr>
          <p:cNvSpPr/>
          <p:nvPr/>
        </p:nvSpPr>
        <p:spPr>
          <a:xfrm>
            <a:off x="-14515" y="2367030"/>
            <a:ext cx="12206514" cy="30777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a:ea typeface="+mn-ea"/>
              <a:cs typeface="+mn-cs"/>
            </a:endParaRPr>
          </a:p>
        </p:txBody>
      </p:sp>
      <p:sp>
        <p:nvSpPr>
          <p:cNvPr id="6" name="Arrow: Pentagon 5">
            <a:extLst>
              <a:ext uri="{FF2B5EF4-FFF2-40B4-BE49-F238E27FC236}">
                <a16:creationId xmlns:a16="http://schemas.microsoft.com/office/drawing/2014/main" id="{80E75BA7-7A75-4DB7-A551-A2C04A747522}"/>
              </a:ext>
            </a:extLst>
          </p:cNvPr>
          <p:cNvSpPr/>
          <p:nvPr/>
        </p:nvSpPr>
        <p:spPr>
          <a:xfrm>
            <a:off x="1" y="744756"/>
            <a:ext cx="1753240" cy="1561358"/>
          </a:xfrm>
          <a:prstGeom prst="homePlate">
            <a:avLst>
              <a:gd name="adj" fmla="val 2095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tx2">
                    <a:lumMod val="50000"/>
                  </a:schemeClr>
                </a:solidFill>
                <a:effectLst/>
                <a:uLnTx/>
                <a:uFillTx/>
                <a:latin typeface="Arial"/>
                <a:ea typeface="+mn-ea"/>
                <a:cs typeface="+mn-cs"/>
              </a:rPr>
              <a:t>Första hypotes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u="none" strike="noStrike" kern="1200" cap="none" spc="0" normalizeH="0" baseline="0" noProof="0" dirty="0">
                <a:ln>
                  <a:noFill/>
                </a:ln>
                <a:solidFill>
                  <a:schemeClr val="tx2">
                    <a:lumMod val="50000"/>
                  </a:schemeClr>
                </a:solidFill>
                <a:effectLst/>
                <a:uLnTx/>
                <a:uFillTx/>
                <a:latin typeface="Arial"/>
                <a:ea typeface="+mn-ea"/>
                <a:cs typeface="+mn-cs"/>
              </a:rPr>
              <a:t>(vid möte 2)</a:t>
            </a:r>
            <a:endParaRPr kumimoji="0" lang="en-GB" sz="1400" b="0" u="none" strike="noStrike" kern="1200" cap="none" spc="0" normalizeH="0" baseline="0" noProof="0" dirty="0">
              <a:ln>
                <a:noFill/>
              </a:ln>
              <a:solidFill>
                <a:schemeClr val="tx2">
                  <a:lumMod val="50000"/>
                </a:schemeClr>
              </a:solidFill>
              <a:effectLst/>
              <a:uLnTx/>
              <a:uFillTx/>
              <a:latin typeface="Arial"/>
              <a:ea typeface="+mn-ea"/>
              <a:cs typeface="+mn-cs"/>
            </a:endParaRPr>
          </a:p>
        </p:txBody>
      </p:sp>
      <p:sp>
        <p:nvSpPr>
          <p:cNvPr id="42" name="Arrow: Pentagon 41" descr="Vem/vilka kan påverka/förändra?&#10;">
            <a:extLst>
              <a:ext uri="{FF2B5EF4-FFF2-40B4-BE49-F238E27FC236}">
                <a16:creationId xmlns:a16="http://schemas.microsoft.com/office/drawing/2014/main" id="{36343CBC-0359-4170-90C1-8C72EDA09A2D}"/>
              </a:ext>
            </a:extLst>
          </p:cNvPr>
          <p:cNvSpPr/>
          <p:nvPr/>
        </p:nvSpPr>
        <p:spPr>
          <a:xfrm rot="5400000">
            <a:off x="2860212" y="-39504"/>
            <a:ext cx="1346857" cy="3344378"/>
          </a:xfrm>
          <a:prstGeom prst="homePlate">
            <a:avLst>
              <a:gd name="adj" fmla="val 1006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i="0" u="none" strike="noStrike" kern="1200" cap="none" spc="0" normalizeH="0" baseline="0" noProof="0" dirty="0">
              <a:ln>
                <a:noFill/>
              </a:ln>
              <a:solidFill>
                <a:prstClr val="black"/>
              </a:solidFill>
              <a:effectLst/>
              <a:uLnTx/>
              <a:uFillTx/>
              <a:latin typeface="Arial"/>
              <a:ea typeface="+mn-ea"/>
              <a:cs typeface="+mn-cs"/>
            </a:endParaRPr>
          </a:p>
        </p:txBody>
      </p:sp>
      <p:sp>
        <p:nvSpPr>
          <p:cNvPr id="43" name="Arrow: Pentagon 42" descr="Hur kan det gå till?&#10;">
            <a:extLst>
              <a:ext uri="{FF2B5EF4-FFF2-40B4-BE49-F238E27FC236}">
                <a16:creationId xmlns:a16="http://schemas.microsoft.com/office/drawing/2014/main" id="{32596F2C-6402-4260-9E06-F86285C43067}"/>
              </a:ext>
            </a:extLst>
          </p:cNvPr>
          <p:cNvSpPr/>
          <p:nvPr/>
        </p:nvSpPr>
        <p:spPr>
          <a:xfrm rot="5400000">
            <a:off x="6312798" y="-39504"/>
            <a:ext cx="1346857" cy="3344378"/>
          </a:xfrm>
          <a:prstGeom prst="homePlate">
            <a:avLst>
              <a:gd name="adj" fmla="val 1006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i="0" u="none" strike="noStrike" kern="1200" cap="none" spc="0" normalizeH="0" baseline="0" noProof="0" dirty="0">
              <a:ln>
                <a:noFill/>
              </a:ln>
              <a:solidFill>
                <a:prstClr val="black"/>
              </a:solidFill>
              <a:effectLst/>
              <a:uLnTx/>
              <a:uFillTx/>
              <a:latin typeface="Arial"/>
              <a:ea typeface="+mn-ea"/>
              <a:cs typeface="+mn-cs"/>
            </a:endParaRPr>
          </a:p>
        </p:txBody>
      </p:sp>
      <p:sp>
        <p:nvSpPr>
          <p:cNvPr id="44" name="Arrow: Pentagon 43" descr="När kan det göras?&#10;">
            <a:extLst>
              <a:ext uri="{FF2B5EF4-FFF2-40B4-BE49-F238E27FC236}">
                <a16:creationId xmlns:a16="http://schemas.microsoft.com/office/drawing/2014/main" id="{CF2D23A9-3157-4390-8E6F-0CBCB3DF1408}"/>
              </a:ext>
            </a:extLst>
          </p:cNvPr>
          <p:cNvSpPr/>
          <p:nvPr/>
        </p:nvSpPr>
        <p:spPr>
          <a:xfrm rot="5400000">
            <a:off x="9765384" y="-39504"/>
            <a:ext cx="1346857" cy="3344377"/>
          </a:xfrm>
          <a:prstGeom prst="homePlate">
            <a:avLst>
              <a:gd name="adj" fmla="val 1006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B99049CD-045A-4D93-AC6C-A24F4801FA55}"/>
              </a:ext>
            </a:extLst>
          </p:cNvPr>
          <p:cNvSpPr/>
          <p:nvPr/>
        </p:nvSpPr>
        <p:spPr>
          <a:xfrm>
            <a:off x="1" y="2380375"/>
            <a:ext cx="331833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u="none" strike="noStrike" kern="1200" cap="none" spc="0" normalizeH="0" baseline="0" noProof="0" dirty="0">
                <a:ln>
                  <a:noFill/>
                </a:ln>
                <a:solidFill>
                  <a:prstClr val="black"/>
                </a:solidFill>
                <a:effectLst/>
                <a:uLnTx/>
                <a:uFillTx/>
                <a:latin typeface="Arial"/>
                <a:ea typeface="+mn-ea"/>
                <a:cs typeface="+mn-cs"/>
              </a:rPr>
              <a:t>Bearbetning – exempel på frågor att ställa sig:</a:t>
            </a:r>
            <a:endParaRPr kumimoji="0" lang="sv-SE" sz="1100" b="0" u="none" strike="noStrike" kern="1200" cap="none" spc="0" normalizeH="0" baseline="0" noProof="0" dirty="0">
              <a:ln>
                <a:noFill/>
              </a:ln>
              <a:solidFill>
                <a:prstClr val="black"/>
              </a:solidFill>
              <a:effectLst/>
              <a:highlight>
                <a:srgbClr val="FFFF00"/>
              </a:highlight>
              <a:uLnTx/>
              <a:uFillTx/>
              <a:latin typeface="Arial"/>
              <a:ea typeface="+mn-ea"/>
              <a:cs typeface="+mn-cs"/>
            </a:endParaRPr>
          </a:p>
        </p:txBody>
      </p:sp>
      <p:sp>
        <p:nvSpPr>
          <p:cNvPr id="7" name="Arrow: Pentagon 6">
            <a:extLst>
              <a:ext uri="{FF2B5EF4-FFF2-40B4-BE49-F238E27FC236}">
                <a16:creationId xmlns:a16="http://schemas.microsoft.com/office/drawing/2014/main" id="{1400D055-B91C-4615-89CB-27A999550710}"/>
              </a:ext>
            </a:extLst>
          </p:cNvPr>
          <p:cNvSpPr/>
          <p:nvPr/>
        </p:nvSpPr>
        <p:spPr>
          <a:xfrm>
            <a:off x="0" y="2802835"/>
            <a:ext cx="1753241" cy="4055164"/>
          </a:xfrm>
          <a:prstGeom prst="homePlate">
            <a:avLst>
              <a:gd name="adj" fmla="val 19643"/>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tx2">
                    <a:lumMod val="50000"/>
                  </a:schemeClr>
                </a:solidFill>
                <a:effectLst/>
                <a:uLnTx/>
                <a:uFillTx/>
                <a:latin typeface="Arial"/>
                <a:ea typeface="+mn-ea"/>
                <a:cs typeface="+mn-cs"/>
              </a:rPr>
              <a:t>Bearbetat förslag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u="none" strike="noStrike" kern="1200" cap="none" spc="0" normalizeH="0" baseline="0" noProof="0" dirty="0">
                <a:ln>
                  <a:noFill/>
                </a:ln>
                <a:solidFill>
                  <a:schemeClr val="tx2">
                    <a:lumMod val="50000"/>
                  </a:schemeClr>
                </a:solidFill>
                <a:effectLst/>
                <a:uLnTx/>
                <a:uFillTx/>
                <a:latin typeface="Arial"/>
                <a:ea typeface="+mn-ea"/>
                <a:cs typeface="+mn-cs"/>
              </a:rPr>
              <a:t>(till möte 3/ avstämning)</a:t>
            </a:r>
            <a:endParaRPr kumimoji="0" lang="en-GB" sz="1400" b="0" u="none" strike="noStrike" kern="1200" cap="none" spc="0" normalizeH="0" baseline="0" noProof="0" dirty="0">
              <a:ln>
                <a:noFill/>
              </a:ln>
              <a:solidFill>
                <a:schemeClr val="tx2">
                  <a:lumMod val="50000"/>
                </a:schemeClr>
              </a:solidFill>
              <a:effectLst/>
              <a:uLnTx/>
              <a:uFillTx/>
              <a:latin typeface="Arial"/>
              <a:ea typeface="+mn-ea"/>
              <a:cs typeface="+mn-cs"/>
            </a:endParaRPr>
          </a:p>
        </p:txBody>
      </p:sp>
      <p:sp>
        <p:nvSpPr>
          <p:cNvPr id="5" name="Speech Bubble: Oval 4">
            <a:extLst>
              <a:ext uri="{FF2B5EF4-FFF2-40B4-BE49-F238E27FC236}">
                <a16:creationId xmlns:a16="http://schemas.microsoft.com/office/drawing/2014/main" id="{B65C24D4-6415-45A6-9DC2-B801ECA22328}"/>
              </a:ext>
            </a:extLst>
          </p:cNvPr>
          <p:cNvSpPr/>
          <p:nvPr/>
        </p:nvSpPr>
        <p:spPr>
          <a:xfrm>
            <a:off x="80999" y="5456584"/>
            <a:ext cx="1380053" cy="1385782"/>
          </a:xfrm>
          <a:prstGeom prst="wedgeEllipseCallout">
            <a:avLst>
              <a:gd name="adj1" fmla="val 11368"/>
              <a:gd name="adj2" fmla="val -6065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prstClr val="black"/>
                </a:solidFill>
                <a:effectLst/>
                <a:uLnTx/>
                <a:uFillTx/>
                <a:latin typeface="Arial"/>
                <a:ea typeface="+mn-ea"/>
                <a:cs typeface="+mn-cs"/>
              </a:rPr>
              <a:t>TIPS! </a:t>
            </a:r>
            <a:br>
              <a:rPr kumimoji="0" lang="sv-SE" sz="700" b="0" i="0" u="none" strike="noStrike" kern="1200" cap="none" spc="0" normalizeH="0" baseline="0" noProof="0" dirty="0">
                <a:ln>
                  <a:noFill/>
                </a:ln>
                <a:solidFill>
                  <a:prstClr val="black"/>
                </a:solidFill>
                <a:effectLst/>
                <a:uLnTx/>
                <a:uFillTx/>
                <a:latin typeface="Arial"/>
                <a:ea typeface="+mn-ea"/>
                <a:cs typeface="+mn-cs"/>
              </a:rPr>
            </a:br>
            <a:r>
              <a:rPr kumimoji="0" lang="sv-SE" sz="700" b="0" i="0" u="none" strike="noStrike" kern="1200" cap="none" spc="0" normalizeH="0" baseline="0" noProof="0" dirty="0">
                <a:ln>
                  <a:noFill/>
                </a:ln>
                <a:solidFill>
                  <a:prstClr val="black"/>
                </a:solidFill>
                <a:effectLst/>
                <a:uLnTx/>
                <a:uFillTx/>
                <a:latin typeface="Arial"/>
                <a:ea typeface="+mn-ea"/>
                <a:cs typeface="+mn-cs"/>
              </a:rPr>
              <a:t>Om är något som </a:t>
            </a:r>
            <a:br>
              <a:rPr kumimoji="0" lang="sv-SE" sz="700" b="0" i="0" u="none" strike="noStrike" kern="1200" cap="none" spc="0" normalizeH="0" baseline="0" noProof="0" dirty="0">
                <a:ln>
                  <a:noFill/>
                </a:ln>
                <a:solidFill>
                  <a:prstClr val="black"/>
                </a:solidFill>
                <a:effectLst/>
                <a:uLnTx/>
                <a:uFillTx/>
                <a:latin typeface="Arial"/>
                <a:ea typeface="+mn-ea"/>
                <a:cs typeface="+mn-cs"/>
              </a:rPr>
            </a:br>
            <a:r>
              <a:rPr kumimoji="0" lang="sv-SE" sz="700" b="0" i="0" u="none" strike="noStrike" kern="1200" cap="none" spc="0" normalizeH="0" baseline="0" noProof="0" dirty="0">
                <a:ln>
                  <a:noFill/>
                </a:ln>
                <a:solidFill>
                  <a:prstClr val="black"/>
                </a:solidFill>
                <a:effectLst/>
                <a:uLnTx/>
                <a:uFillTx/>
                <a:latin typeface="Arial"/>
                <a:ea typeface="+mn-ea"/>
                <a:cs typeface="+mn-cs"/>
              </a:rPr>
              <a:t>avgör hela initiativets genomförbarhet som behöver kollas upp med någon organisation – försök göra det före nästa möte (eller hör av er till Kraftsamlingens stödteam så bistår vi). </a:t>
            </a:r>
          </a:p>
        </p:txBody>
      </p:sp>
      <p:sp>
        <p:nvSpPr>
          <p:cNvPr id="24" name="Rectangle 23">
            <a:extLst>
              <a:ext uri="{FF2B5EF4-FFF2-40B4-BE49-F238E27FC236}">
                <a16:creationId xmlns:a16="http://schemas.microsoft.com/office/drawing/2014/main" id="{E4158C5D-6EE6-4923-AA3F-60F711AA773D}"/>
              </a:ext>
              <a:ext uri="{C183D7F6-B498-43B3-948B-1728B52AA6E4}">
                <adec:decorative xmlns:adec="http://schemas.microsoft.com/office/drawing/2017/decorative" val="0"/>
              </a:ext>
            </a:extLst>
          </p:cNvPr>
          <p:cNvSpPr/>
          <p:nvPr/>
        </p:nvSpPr>
        <p:spPr>
          <a:xfrm>
            <a:off x="1861452" y="2718136"/>
            <a:ext cx="342537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u="none" strike="noStrike" kern="1200" cap="none" spc="0" normalizeH="0" baseline="0" noProof="0" dirty="0">
                <a:ln>
                  <a:noFill/>
                </a:ln>
                <a:solidFill>
                  <a:prstClr val="black"/>
                </a:solidFill>
                <a:effectLst/>
                <a:uLnTx/>
                <a:uFillTx/>
                <a:latin typeface="Arial"/>
                <a:ea typeface="+mn-ea"/>
                <a:cs typeface="+mn-cs"/>
              </a:rPr>
              <a:t>Var det rätt organisationer, kan de göra detta? Finns det fler som borde involveras? Hur bjuder vi in dem och vem kontaktar vi (person/avdelning/enhet)? Vilka kan kontaktas </a:t>
            </a:r>
            <a:r>
              <a:rPr kumimoji="0" lang="sv-SE" sz="900" b="1" u="none" strike="noStrike" kern="1200" cap="none" spc="0" normalizeH="0" baseline="0" noProof="0" dirty="0">
                <a:ln>
                  <a:noFill/>
                </a:ln>
                <a:solidFill>
                  <a:prstClr val="black"/>
                </a:solidFill>
                <a:effectLst/>
                <a:uLnTx/>
                <a:uFillTx/>
                <a:latin typeface="Arial"/>
                <a:ea typeface="+mn-ea"/>
                <a:cs typeface="+mn-cs"/>
              </a:rPr>
              <a:t>redan innan nästa möte</a:t>
            </a:r>
            <a:r>
              <a:rPr kumimoji="0" lang="sv-SE" sz="900" b="0" u="none" strike="noStrike" kern="1200" cap="none" spc="0" normalizeH="0" baseline="0" noProof="0" dirty="0">
                <a:ln>
                  <a:noFill/>
                </a:ln>
                <a:solidFill>
                  <a:prstClr val="black"/>
                </a:solidFill>
                <a:effectLst/>
                <a:uLnTx/>
                <a:uFillTx/>
                <a:latin typeface="Arial"/>
                <a:ea typeface="+mn-ea"/>
                <a:cs typeface="+mn-cs"/>
              </a:rPr>
              <a:t>, och vilka bör man kontakta </a:t>
            </a:r>
            <a:r>
              <a:rPr kumimoji="0" lang="sv-SE" sz="900" b="1" u="none" strike="noStrike" kern="1200" cap="none" spc="0" normalizeH="0" baseline="0" noProof="0" dirty="0">
                <a:ln>
                  <a:noFill/>
                </a:ln>
                <a:solidFill>
                  <a:prstClr val="black"/>
                </a:solidFill>
                <a:effectLst/>
                <a:uLnTx/>
                <a:uFillTx/>
                <a:latin typeface="Arial"/>
                <a:ea typeface="+mn-ea"/>
                <a:cs typeface="+mn-cs"/>
              </a:rPr>
              <a:t>längre fram</a:t>
            </a:r>
            <a:r>
              <a:rPr kumimoji="0" lang="sv-SE" sz="900" b="0" u="none" strike="noStrike" kern="1200" cap="none" spc="0" normalizeH="0" baseline="0" noProof="0" dirty="0">
                <a:ln>
                  <a:noFill/>
                </a:ln>
                <a:solidFill>
                  <a:prstClr val="black"/>
                </a:solidFill>
                <a:effectLst/>
                <a:uLnTx/>
                <a:uFillTx/>
                <a:latin typeface="Arial"/>
                <a:ea typeface="+mn-ea"/>
                <a:cs typeface="+mn-cs"/>
              </a:rPr>
              <a:t>?</a:t>
            </a:r>
          </a:p>
        </p:txBody>
      </p:sp>
      <p:sp>
        <p:nvSpPr>
          <p:cNvPr id="20" name="Arrow: Pentagon 19" descr="Fält för ifyllning">
            <a:extLst>
              <a:ext uri="{FF2B5EF4-FFF2-40B4-BE49-F238E27FC236}">
                <a16:creationId xmlns:a16="http://schemas.microsoft.com/office/drawing/2014/main" id="{D7CC8E07-DF8A-4F84-8E08-95AE20B6542F}"/>
              </a:ext>
            </a:extLst>
          </p:cNvPr>
          <p:cNvSpPr/>
          <p:nvPr/>
        </p:nvSpPr>
        <p:spPr>
          <a:xfrm rot="5400000">
            <a:off x="2339790" y="2886127"/>
            <a:ext cx="2387699" cy="3344378"/>
          </a:xfrm>
          <a:prstGeom prst="homePlate">
            <a:avLst>
              <a:gd name="adj" fmla="val 7972"/>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242804A9-4646-4DC2-813B-368F7FED7036}"/>
              </a:ext>
              <a:ext uri="{C183D7F6-B498-43B3-948B-1728B52AA6E4}">
                <adec:decorative xmlns:adec="http://schemas.microsoft.com/office/drawing/2017/decorative" val="0"/>
              </a:ext>
            </a:extLst>
          </p:cNvPr>
          <p:cNvSpPr/>
          <p:nvPr/>
        </p:nvSpPr>
        <p:spPr>
          <a:xfrm>
            <a:off x="5286828" y="2718136"/>
            <a:ext cx="342537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u="none" strike="noStrike" kern="1200" cap="none" spc="0" normalizeH="0" baseline="0" noProof="0" dirty="0">
                <a:ln>
                  <a:noFill/>
                </a:ln>
                <a:solidFill>
                  <a:prstClr val="black"/>
                </a:solidFill>
                <a:effectLst/>
                <a:uLnTx/>
                <a:uFillTx/>
                <a:latin typeface="Arial"/>
                <a:ea typeface="+mn-ea"/>
                <a:cs typeface="+mn-cs"/>
              </a:rPr>
              <a:t>Vilka aktiviteter behöver genomföras? </a:t>
            </a:r>
            <a:br>
              <a:rPr kumimoji="0" lang="sv-SE" sz="900" b="0" u="none" strike="noStrike" kern="1200" cap="none" spc="0" normalizeH="0" baseline="0" noProof="0" dirty="0">
                <a:ln>
                  <a:noFill/>
                </a:ln>
                <a:solidFill>
                  <a:prstClr val="black"/>
                </a:solidFill>
                <a:effectLst/>
                <a:uLnTx/>
                <a:uFillTx/>
                <a:latin typeface="Arial"/>
                <a:ea typeface="+mn-ea"/>
                <a:cs typeface="+mn-cs"/>
              </a:rPr>
            </a:br>
            <a:r>
              <a:rPr kumimoji="0" lang="sv-SE" sz="900" b="0" u="none" strike="noStrike" kern="1200" cap="none" spc="0" normalizeH="0" baseline="0" noProof="0" dirty="0">
                <a:ln>
                  <a:noFill/>
                </a:ln>
                <a:solidFill>
                  <a:prstClr val="black"/>
                </a:solidFill>
                <a:effectLst/>
                <a:uLnTx/>
                <a:uFillTx/>
                <a:latin typeface="Arial"/>
                <a:ea typeface="+mn-ea"/>
                <a:cs typeface="+mn-cs"/>
              </a:rPr>
              <a:t>I vilken ordning? Finns tidigare/pågående arbete att utgå ifrån? Hur får vi tag på det? Vilka aktiviteter, exv. påbörja kartläggningar, kan genomföras </a:t>
            </a:r>
            <a:r>
              <a:rPr kumimoji="0" lang="sv-SE" sz="900" b="1" u="none" strike="noStrike" kern="1200" cap="none" spc="0" normalizeH="0" baseline="0" noProof="0" dirty="0">
                <a:ln>
                  <a:noFill/>
                </a:ln>
                <a:solidFill>
                  <a:prstClr val="black"/>
                </a:solidFill>
                <a:effectLst/>
                <a:uLnTx/>
                <a:uFillTx/>
                <a:latin typeface="Arial"/>
                <a:ea typeface="+mn-ea"/>
                <a:cs typeface="+mn-cs"/>
              </a:rPr>
              <a:t>redan innan nästa möte</a:t>
            </a:r>
            <a:r>
              <a:rPr kumimoji="0" lang="sv-SE" sz="900" b="0" u="none" strike="noStrike" kern="1200" cap="none" spc="0" normalizeH="0" baseline="0" noProof="0" dirty="0">
                <a:ln>
                  <a:noFill/>
                </a:ln>
                <a:solidFill>
                  <a:prstClr val="black"/>
                </a:solidFill>
                <a:effectLst/>
                <a:uLnTx/>
                <a:uFillTx/>
                <a:latin typeface="Arial"/>
                <a:ea typeface="+mn-ea"/>
                <a:cs typeface="+mn-cs"/>
              </a:rPr>
              <a:t>?</a:t>
            </a:r>
          </a:p>
        </p:txBody>
      </p:sp>
      <p:sp>
        <p:nvSpPr>
          <p:cNvPr id="30" name="Arrow: Pentagon 29" descr="Fält för ifyllning">
            <a:extLst>
              <a:ext uri="{FF2B5EF4-FFF2-40B4-BE49-F238E27FC236}">
                <a16:creationId xmlns:a16="http://schemas.microsoft.com/office/drawing/2014/main" id="{C1DCC6B4-84EF-444D-A0B4-576F9C2A16B0}"/>
              </a:ext>
            </a:extLst>
          </p:cNvPr>
          <p:cNvSpPr/>
          <p:nvPr/>
        </p:nvSpPr>
        <p:spPr>
          <a:xfrm rot="5400000">
            <a:off x="5792376" y="2886127"/>
            <a:ext cx="2387699" cy="3344378"/>
          </a:xfrm>
          <a:prstGeom prst="homePlate">
            <a:avLst>
              <a:gd name="adj" fmla="val 7972"/>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BB3592C1-1D75-45AD-932C-1C2E3771D941}"/>
              </a:ext>
              <a:ext uri="{C183D7F6-B498-43B3-948B-1728B52AA6E4}">
                <adec:decorative xmlns:adec="http://schemas.microsoft.com/office/drawing/2017/decorative" val="0"/>
              </a:ext>
            </a:extLst>
          </p:cNvPr>
          <p:cNvSpPr/>
          <p:nvPr/>
        </p:nvSpPr>
        <p:spPr>
          <a:xfrm>
            <a:off x="8766624" y="2718136"/>
            <a:ext cx="3425376"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u="none" strike="noStrike" kern="1200" cap="none" spc="0" normalizeH="0" baseline="0" noProof="0" dirty="0">
                <a:ln>
                  <a:noFill/>
                </a:ln>
                <a:solidFill>
                  <a:prstClr val="black"/>
                </a:solidFill>
                <a:effectLst/>
                <a:uLnTx/>
                <a:uFillTx/>
                <a:latin typeface="Arial"/>
                <a:ea typeface="+mn-ea"/>
                <a:cs typeface="+mn-cs"/>
              </a:rPr>
              <a:t>När kan arbetet påbörjas? Finns det beroenden mellan aktiviteterna? Vilka beslut krävs innan de kan ske? Vilka delar av arbetet kan påbörjas </a:t>
            </a:r>
            <a:r>
              <a:rPr kumimoji="0" lang="sv-SE" sz="900" b="1" u="none" strike="noStrike" kern="1200" cap="none" spc="0" normalizeH="0" baseline="0" noProof="0" dirty="0">
                <a:ln>
                  <a:noFill/>
                </a:ln>
                <a:solidFill>
                  <a:prstClr val="black"/>
                </a:solidFill>
                <a:effectLst/>
                <a:uLnTx/>
                <a:uFillTx/>
                <a:latin typeface="Arial"/>
                <a:ea typeface="+mn-ea"/>
                <a:cs typeface="+mn-cs"/>
              </a:rPr>
              <a:t>redan innan nästa möte</a:t>
            </a:r>
            <a:r>
              <a:rPr kumimoji="0" lang="sv-SE" sz="900" b="0" u="none" strike="noStrike" kern="1200" cap="none" spc="0" normalizeH="0" baseline="0" noProof="0" dirty="0">
                <a:ln>
                  <a:noFill/>
                </a:ln>
                <a:solidFill>
                  <a:prstClr val="black"/>
                </a:solidFill>
                <a:effectLst/>
                <a:uLnTx/>
                <a:uFillTx/>
                <a:latin typeface="Arial"/>
                <a:ea typeface="+mn-ea"/>
                <a:cs typeface="+mn-cs"/>
              </a:rPr>
              <a:t>?</a:t>
            </a:r>
          </a:p>
        </p:txBody>
      </p:sp>
      <p:sp>
        <p:nvSpPr>
          <p:cNvPr id="31" name="Arrow: Pentagon 30" descr="Fält för ifyllning">
            <a:extLst>
              <a:ext uri="{FF2B5EF4-FFF2-40B4-BE49-F238E27FC236}">
                <a16:creationId xmlns:a16="http://schemas.microsoft.com/office/drawing/2014/main" id="{8406053F-815E-4685-A365-39D5EAC55245}"/>
              </a:ext>
            </a:extLst>
          </p:cNvPr>
          <p:cNvSpPr/>
          <p:nvPr/>
        </p:nvSpPr>
        <p:spPr>
          <a:xfrm rot="5400000">
            <a:off x="9244963" y="2886127"/>
            <a:ext cx="2387699" cy="3344378"/>
          </a:xfrm>
          <a:prstGeom prst="homePlate">
            <a:avLst>
              <a:gd name="adj" fmla="val 7972"/>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C7E0A998-3D39-45A0-BD13-7F053DEF5364}"/>
              </a:ext>
            </a:extLst>
          </p:cNvPr>
          <p:cNvSpPr/>
          <p:nvPr/>
        </p:nvSpPr>
        <p:spPr>
          <a:xfrm>
            <a:off x="1888661" y="5757930"/>
            <a:ext cx="1030333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u="none" strike="noStrike" kern="1200" cap="none" spc="0" normalizeH="0" baseline="0" noProof="0" dirty="0">
                <a:ln>
                  <a:noFill/>
                </a:ln>
                <a:solidFill>
                  <a:prstClr val="black"/>
                </a:solidFill>
                <a:effectLst/>
                <a:uLnTx/>
                <a:uFillTx/>
                <a:latin typeface="Arial"/>
                <a:ea typeface="+mn-ea"/>
                <a:cs typeface="+mn-cs"/>
              </a:rPr>
              <a:t>Samlad bedömning av lösningens genomförbarhet – bör detta förslag ingå som ett av delarenans initiativ? </a:t>
            </a:r>
            <a:br>
              <a:rPr kumimoji="0" lang="sv-SE" sz="1100" b="1" u="none" strike="noStrike" kern="1200" cap="none" spc="0" normalizeH="0" baseline="0" noProof="0" dirty="0">
                <a:ln>
                  <a:noFill/>
                </a:ln>
                <a:solidFill>
                  <a:prstClr val="black"/>
                </a:solidFill>
                <a:effectLst/>
                <a:uLnTx/>
                <a:uFillTx/>
                <a:latin typeface="Arial"/>
                <a:ea typeface="+mn-ea"/>
                <a:cs typeface="+mn-cs"/>
              </a:rPr>
            </a:br>
            <a:r>
              <a:rPr kumimoji="0" lang="sv-SE" sz="1100" b="1" u="none" strike="noStrike" kern="1200" cap="none" spc="0" normalizeH="0" baseline="0" noProof="0" dirty="0">
                <a:ln>
                  <a:noFill/>
                </a:ln>
                <a:solidFill>
                  <a:prstClr val="black"/>
                </a:solidFill>
                <a:effectLst/>
                <a:uLnTx/>
                <a:uFillTx/>
                <a:latin typeface="Arial"/>
                <a:ea typeface="+mn-ea"/>
                <a:cs typeface="+mn-cs"/>
              </a:rPr>
              <a:t>Om nej, hur ska problemet istället angripas?</a:t>
            </a:r>
          </a:p>
        </p:txBody>
      </p:sp>
      <p:sp>
        <p:nvSpPr>
          <p:cNvPr id="27" name="Rectangle 26" descr="Fält för ifyllning">
            <a:extLst>
              <a:ext uri="{FF2B5EF4-FFF2-40B4-BE49-F238E27FC236}">
                <a16:creationId xmlns:a16="http://schemas.microsoft.com/office/drawing/2014/main" id="{3BE97E66-9357-4B1C-9244-41ACA22B5D25}"/>
              </a:ext>
            </a:extLst>
          </p:cNvPr>
          <p:cNvSpPr/>
          <p:nvPr/>
        </p:nvSpPr>
        <p:spPr>
          <a:xfrm>
            <a:off x="1861451" y="6184036"/>
            <a:ext cx="10330548" cy="685842"/>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A8DB1B26-E195-4D89-8EBE-54D3004830A2}"/>
              </a:ext>
              <a:ext uri="{C183D7F6-B498-43B3-948B-1728B52AA6E4}">
                <adec:decorative xmlns:adec="http://schemas.microsoft.com/office/drawing/2017/decorative" val="1"/>
              </a:ext>
            </a:extLst>
          </p:cNvPr>
          <p:cNvSpPr/>
          <p:nvPr/>
        </p:nvSpPr>
        <p:spPr>
          <a:xfrm>
            <a:off x="1861452" y="675792"/>
            <a:ext cx="342537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u="none" strike="noStrike" kern="1200" cap="none" spc="0" normalizeH="0" baseline="0" noProof="0" dirty="0">
                <a:ln>
                  <a:noFill/>
                </a:ln>
                <a:solidFill>
                  <a:prstClr val="black"/>
                </a:solidFill>
                <a:effectLst/>
                <a:uLnTx/>
                <a:uFillTx/>
                <a:latin typeface="Arial"/>
                <a:ea typeface="+mn-ea"/>
                <a:cs typeface="+mn-cs"/>
              </a:rPr>
              <a:t>Vem/vilka kan påverka/förändra?</a:t>
            </a:r>
          </a:p>
        </p:txBody>
      </p:sp>
      <p:sp>
        <p:nvSpPr>
          <p:cNvPr id="12" name="Rectangle 11">
            <a:extLst>
              <a:ext uri="{FF2B5EF4-FFF2-40B4-BE49-F238E27FC236}">
                <a16:creationId xmlns:a16="http://schemas.microsoft.com/office/drawing/2014/main" id="{14F3F239-D8DD-4DFF-9968-3EFB02754AE6}"/>
              </a:ext>
              <a:ext uri="{C183D7F6-B498-43B3-948B-1728B52AA6E4}">
                <adec:decorative xmlns:adec="http://schemas.microsoft.com/office/drawing/2017/decorative" val="1"/>
              </a:ext>
            </a:extLst>
          </p:cNvPr>
          <p:cNvSpPr/>
          <p:nvPr/>
        </p:nvSpPr>
        <p:spPr>
          <a:xfrm>
            <a:off x="5286828" y="675791"/>
            <a:ext cx="342537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u="none" strike="noStrike" kern="1200" cap="none" spc="0" normalizeH="0" baseline="0" noProof="0" dirty="0">
                <a:ln>
                  <a:noFill/>
                </a:ln>
                <a:solidFill>
                  <a:prstClr val="black"/>
                </a:solidFill>
                <a:effectLst/>
                <a:uLnTx/>
                <a:uFillTx/>
                <a:latin typeface="Arial"/>
                <a:ea typeface="+mn-ea"/>
                <a:cs typeface="+mn-cs"/>
              </a:rPr>
              <a:t>Hur kan det gå till?</a:t>
            </a:r>
          </a:p>
        </p:txBody>
      </p:sp>
      <p:sp>
        <p:nvSpPr>
          <p:cNvPr id="13" name="Rectangle 12">
            <a:extLst>
              <a:ext uri="{FF2B5EF4-FFF2-40B4-BE49-F238E27FC236}">
                <a16:creationId xmlns:a16="http://schemas.microsoft.com/office/drawing/2014/main" id="{B76037DC-55F3-4431-A63B-69FE450A6FA7}"/>
              </a:ext>
              <a:ext uri="{C183D7F6-B498-43B3-948B-1728B52AA6E4}">
                <adec:decorative xmlns:adec="http://schemas.microsoft.com/office/drawing/2017/decorative" val="1"/>
              </a:ext>
            </a:extLst>
          </p:cNvPr>
          <p:cNvSpPr/>
          <p:nvPr/>
        </p:nvSpPr>
        <p:spPr>
          <a:xfrm>
            <a:off x="8766624" y="696780"/>
            <a:ext cx="342537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u="none" strike="noStrike" kern="1200" cap="none" spc="0" normalizeH="0" baseline="0" noProof="0" dirty="0">
                <a:ln>
                  <a:noFill/>
                </a:ln>
                <a:solidFill>
                  <a:prstClr val="black"/>
                </a:solidFill>
                <a:effectLst/>
                <a:uLnTx/>
                <a:uFillTx/>
                <a:latin typeface="Arial"/>
                <a:ea typeface="+mn-ea"/>
                <a:cs typeface="+mn-cs"/>
              </a:rPr>
              <a:t>När kan det göras?</a:t>
            </a:r>
          </a:p>
        </p:txBody>
      </p:sp>
      <p:pic>
        <p:nvPicPr>
          <p:cNvPr id="17" name="Graphic 16">
            <a:extLst>
              <a:ext uri="{FF2B5EF4-FFF2-40B4-BE49-F238E27FC236}">
                <a16:creationId xmlns:a16="http://schemas.microsoft.com/office/drawing/2014/main" id="{2A40B8C1-70FD-41A1-BD83-E011C4D4311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5540" y="2372795"/>
            <a:ext cx="307776" cy="307776"/>
          </a:xfrm>
          <a:prstGeom prst="rect">
            <a:avLst/>
          </a:prstGeom>
        </p:spPr>
      </p:pic>
      <p:pic>
        <p:nvPicPr>
          <p:cNvPr id="18" name="Graphic 17">
            <a:extLst>
              <a:ext uri="{FF2B5EF4-FFF2-40B4-BE49-F238E27FC236}">
                <a16:creationId xmlns:a16="http://schemas.microsoft.com/office/drawing/2014/main" id="{D18A1747-E611-4203-BE9A-2A2B6E65AF8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0916" y="2372795"/>
            <a:ext cx="307776" cy="307776"/>
          </a:xfrm>
          <a:prstGeom prst="rect">
            <a:avLst/>
          </a:prstGeom>
        </p:spPr>
      </p:pic>
      <p:pic>
        <p:nvPicPr>
          <p:cNvPr id="19" name="Graphic 18">
            <a:extLst>
              <a:ext uri="{FF2B5EF4-FFF2-40B4-BE49-F238E27FC236}">
                <a16:creationId xmlns:a16="http://schemas.microsoft.com/office/drawing/2014/main" id="{EBDEB6A6-0832-4788-B231-6507C0AF3C5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50712" y="2372795"/>
            <a:ext cx="307776" cy="307776"/>
          </a:xfrm>
          <a:prstGeom prst="rect">
            <a:avLst/>
          </a:prstGeom>
        </p:spPr>
      </p:pic>
      <p:sp>
        <p:nvSpPr>
          <p:cNvPr id="35" name="Rectangle 34">
            <a:extLst>
              <a:ext uri="{FF2B5EF4-FFF2-40B4-BE49-F238E27FC236}">
                <a16:creationId xmlns:a16="http://schemas.microsoft.com/office/drawing/2014/main" id="{03F629B7-F671-4595-9365-DCC9320C4886}"/>
              </a:ext>
              <a:ext uri="{C183D7F6-B498-43B3-948B-1728B52AA6E4}">
                <adec:decorative xmlns:adec="http://schemas.microsoft.com/office/drawing/2017/decorative" val="1"/>
              </a:ext>
            </a:extLst>
          </p:cNvPr>
          <p:cNvSpPr/>
          <p:nvPr/>
        </p:nvSpPr>
        <p:spPr>
          <a:xfrm>
            <a:off x="-14514" y="-21865"/>
            <a:ext cx="190317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PROBLEMOMRÅDE</a:t>
            </a:r>
          </a:p>
        </p:txBody>
      </p:sp>
      <p:sp>
        <p:nvSpPr>
          <p:cNvPr id="36" name="Rectangle 35">
            <a:extLst>
              <a:ext uri="{FF2B5EF4-FFF2-40B4-BE49-F238E27FC236}">
                <a16:creationId xmlns:a16="http://schemas.microsoft.com/office/drawing/2014/main" id="{8054C1FA-AAC6-47BF-BA9F-882CCF7AD759}"/>
              </a:ext>
              <a:ext uri="{C183D7F6-B498-43B3-948B-1728B52AA6E4}">
                <adec:decorative xmlns:adec="http://schemas.microsoft.com/office/drawing/2017/decorative" val="1"/>
              </a:ext>
            </a:extLst>
          </p:cNvPr>
          <p:cNvSpPr/>
          <p:nvPr/>
        </p:nvSpPr>
        <p:spPr>
          <a:xfrm>
            <a:off x="4554488" y="-21865"/>
            <a:ext cx="190317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VAD</a:t>
            </a:r>
          </a:p>
        </p:txBody>
      </p:sp>
    </p:spTree>
    <p:extLst>
      <p:ext uri="{BB962C8B-B14F-4D97-AF65-F5344CB8AC3E}">
        <p14:creationId xmlns:p14="http://schemas.microsoft.com/office/powerpoint/2010/main" val="3663036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4">
            <a:extLst>
              <a:ext uri="{FF2B5EF4-FFF2-40B4-BE49-F238E27FC236}">
                <a16:creationId xmlns:a16="http://schemas.microsoft.com/office/drawing/2014/main" id="{160A542A-57D0-4C96-8240-EE26FD5B2710}"/>
              </a:ext>
              <a:ext uri="{C183D7F6-B498-43B3-948B-1728B52AA6E4}">
                <adec:decorative xmlns:adec="http://schemas.microsoft.com/office/drawing/2017/decorative" val="1"/>
              </a:ext>
            </a:extLst>
          </p:cNvPr>
          <p:cNvSpPr/>
          <p:nvPr/>
        </p:nvSpPr>
        <p:spPr>
          <a:xfrm>
            <a:off x="7046348" y="1489449"/>
            <a:ext cx="1878809" cy="1004097"/>
          </a:xfrm>
          <a:prstGeom prst="rect">
            <a:avLst/>
          </a:prstGeom>
          <a:solidFill>
            <a:srgbClr val="BFBFBF"/>
          </a:solidFill>
          <a:ln w="38100">
            <a:solidFill>
              <a:srgbClr val="BFBFB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sz="3200" dirty="0"/>
              <a:t>Steg 3: Fördela hypoteser om lösningsförslag för vidareutveckling till nästa möte </a:t>
            </a:r>
            <a:endParaRPr lang="sv-SE" dirty="0"/>
          </a:p>
        </p:txBody>
      </p:sp>
      <p:sp>
        <p:nvSpPr>
          <p:cNvPr id="9" name="Text Placeholder 1">
            <a:extLst>
              <a:ext uri="{FF2B5EF4-FFF2-40B4-BE49-F238E27FC236}">
                <a16:creationId xmlns:a16="http://schemas.microsoft.com/office/drawing/2014/main" id="{B4BD1E53-432F-49E0-8E26-6E9F6BDDEFAD}"/>
              </a:ext>
            </a:extLst>
          </p:cNvPr>
          <p:cNvSpPr txBox="1">
            <a:spLocks/>
          </p:cNvSpPr>
          <p:nvPr/>
        </p:nvSpPr>
        <p:spPr>
          <a:xfrm>
            <a:off x="407527" y="1687286"/>
            <a:ext cx="6103443" cy="3815207"/>
          </a:xfrm>
          <a:prstGeom prst="rect">
            <a:avLst/>
          </a:prstGeom>
        </p:spPr>
        <p:txBody>
          <a:bodyPr anchor="ctr"/>
          <a:lstStyle>
            <a:lvl1pPr marL="258763" indent="-22860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sv-SE" dirty="0"/>
              <a:t>För att komma vidare kommer vi under tiden fram till nästa möte att arbeta vidare med lösningsförslag</a:t>
            </a:r>
          </a:p>
          <a:p>
            <a:pPr marL="457200" indent="-457200"/>
            <a:r>
              <a:rPr lang="sv-SE" dirty="0"/>
              <a:t>Vi föreslår därför att vi fördelar förslagen mellan oss (oberoende av vem som från början skrev det) och arbetar vidare med undersöka lösningsförslaget och fylla på med information</a:t>
            </a:r>
          </a:p>
          <a:p>
            <a:pPr marL="457200" indent="-457200"/>
            <a:r>
              <a:rPr lang="sv-SE" dirty="0"/>
              <a:t>Målbilden är att vi till nästa gång ska ha en tydlig bild av vad varje lösningsförslag innebär, så att vi kan avgöra om vi vill arbeta vidare med det som ett initiativ</a:t>
            </a:r>
          </a:p>
          <a:p>
            <a:pPr marL="457200" indent="-457200"/>
            <a:endParaRPr lang="sv-SE" dirty="0"/>
          </a:p>
        </p:txBody>
      </p:sp>
      <p:sp>
        <p:nvSpPr>
          <p:cNvPr id="14" name="Rectangle 65">
            <a:extLst>
              <a:ext uri="{FF2B5EF4-FFF2-40B4-BE49-F238E27FC236}">
                <a16:creationId xmlns:a16="http://schemas.microsoft.com/office/drawing/2014/main" id="{13953064-F03C-4E5D-9140-AC22A3E0D3D6}"/>
              </a:ext>
            </a:extLst>
          </p:cNvPr>
          <p:cNvSpPr/>
          <p:nvPr/>
        </p:nvSpPr>
        <p:spPr>
          <a:xfrm>
            <a:off x="7046347" y="1959942"/>
            <a:ext cx="1878809" cy="492443"/>
          </a:xfrm>
          <a:prstGeom prst="rect">
            <a:avLst/>
          </a:prstGeom>
        </p:spPr>
        <p:txBody>
          <a:bodyPr wrap="square" lIns="72000" tIns="0" rIns="72000" bIns="0">
            <a:spAutoFit/>
          </a:bodyPr>
          <a:lstStyle/>
          <a:p>
            <a:r>
              <a:rPr lang="sv-SE" sz="1600" b="1" dirty="0"/>
              <a:t>Hypotes om lösning</a:t>
            </a:r>
          </a:p>
        </p:txBody>
      </p:sp>
      <p:sp>
        <p:nvSpPr>
          <p:cNvPr id="10" name="Rectangle 87">
            <a:extLst>
              <a:ext uri="{FF2B5EF4-FFF2-40B4-BE49-F238E27FC236}">
                <a16:creationId xmlns:a16="http://schemas.microsoft.com/office/drawing/2014/main" id="{3A86237C-060D-4753-BFC9-9C7B3F780117}"/>
              </a:ext>
              <a:ext uri="{C183D7F6-B498-43B3-948B-1728B52AA6E4}">
                <adec:decorative xmlns:adec="http://schemas.microsoft.com/office/drawing/2017/decorative" val="1"/>
              </a:ext>
            </a:extLst>
          </p:cNvPr>
          <p:cNvSpPr/>
          <p:nvPr/>
        </p:nvSpPr>
        <p:spPr>
          <a:xfrm>
            <a:off x="9048473" y="1489449"/>
            <a:ext cx="2736000" cy="1004097"/>
          </a:xfrm>
          <a:prstGeom prst="rect">
            <a:avLst/>
          </a:prstGeom>
          <a:solidFill>
            <a:schemeClr val="accent3"/>
          </a:solid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Arrow: Right 95">
            <a:extLst>
              <a:ext uri="{FF2B5EF4-FFF2-40B4-BE49-F238E27FC236}">
                <a16:creationId xmlns:a16="http://schemas.microsoft.com/office/drawing/2014/main" id="{49A4D664-AF90-4F0E-A144-96C753D23332}"/>
              </a:ext>
              <a:ext uri="{C183D7F6-B498-43B3-948B-1728B52AA6E4}">
                <adec:decorative xmlns:adec="http://schemas.microsoft.com/office/drawing/2017/decorative" val="1"/>
              </a:ext>
            </a:extLst>
          </p:cNvPr>
          <p:cNvSpPr/>
          <p:nvPr/>
        </p:nvSpPr>
        <p:spPr>
          <a:xfrm>
            <a:off x="10145012" y="1545111"/>
            <a:ext cx="542922" cy="38576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63">
            <a:extLst>
              <a:ext uri="{FF2B5EF4-FFF2-40B4-BE49-F238E27FC236}">
                <a16:creationId xmlns:a16="http://schemas.microsoft.com/office/drawing/2014/main" id="{42D059E7-4D20-46CF-9DC5-ECCF40E839C7}"/>
              </a:ext>
              <a:ext uri="{C183D7F6-B498-43B3-948B-1728B52AA6E4}">
                <adec:decorative xmlns:adec="http://schemas.microsoft.com/office/drawing/2017/decorative" val="1"/>
              </a:ext>
            </a:extLst>
          </p:cNvPr>
          <p:cNvSpPr/>
          <p:nvPr/>
        </p:nvSpPr>
        <p:spPr>
          <a:xfrm>
            <a:off x="7046348" y="2500682"/>
            <a:ext cx="1878809" cy="4140000"/>
          </a:xfrm>
          <a:prstGeom prst="rect">
            <a:avLst/>
          </a:prstGeom>
          <a:noFill/>
          <a:ln w="38100">
            <a:solidFill>
              <a:srgbClr val="BFBFB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5" name="Graphic 66" descr="Gears">
            <a:extLst>
              <a:ext uri="{FF2B5EF4-FFF2-40B4-BE49-F238E27FC236}">
                <a16:creationId xmlns:a16="http://schemas.microsoft.com/office/drawing/2014/main" id="{DF85E175-BCC5-48A2-A809-8C414DF3C32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71669" y="1529022"/>
            <a:ext cx="417938" cy="417938"/>
          </a:xfrm>
          <a:prstGeom prst="rect">
            <a:avLst/>
          </a:prstGeom>
        </p:spPr>
      </p:pic>
      <p:pic>
        <p:nvPicPr>
          <p:cNvPr id="16" name="Picture 67">
            <a:extLst>
              <a:ext uri="{FF2B5EF4-FFF2-40B4-BE49-F238E27FC236}">
                <a16:creationId xmlns:a16="http://schemas.microsoft.com/office/drawing/2014/main" id="{B5BD5671-FB13-410A-9570-6B814AF2CA6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62342" y="2908004"/>
            <a:ext cx="1446820" cy="813836"/>
          </a:xfrm>
          <a:prstGeom prst="rect">
            <a:avLst/>
          </a:prstGeom>
        </p:spPr>
      </p:pic>
      <p:pic>
        <p:nvPicPr>
          <p:cNvPr id="17" name="Picture 68">
            <a:extLst>
              <a:ext uri="{FF2B5EF4-FFF2-40B4-BE49-F238E27FC236}">
                <a16:creationId xmlns:a16="http://schemas.microsoft.com/office/drawing/2014/main" id="{2A0D05EC-EF29-4739-9951-213E7160EFA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62342" y="4227265"/>
            <a:ext cx="1446820" cy="813836"/>
          </a:xfrm>
          <a:prstGeom prst="rect">
            <a:avLst/>
          </a:prstGeom>
        </p:spPr>
      </p:pic>
      <p:pic>
        <p:nvPicPr>
          <p:cNvPr id="18" name="Picture 69">
            <a:extLst>
              <a:ext uri="{FF2B5EF4-FFF2-40B4-BE49-F238E27FC236}">
                <a16:creationId xmlns:a16="http://schemas.microsoft.com/office/drawing/2014/main" id="{601CC331-B0EB-4584-A9E1-9D3C4C2C988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62342" y="5582546"/>
            <a:ext cx="1446820" cy="813836"/>
          </a:xfrm>
          <a:prstGeom prst="rect">
            <a:avLst/>
          </a:prstGeom>
        </p:spPr>
      </p:pic>
      <p:sp>
        <p:nvSpPr>
          <p:cNvPr id="19" name="Rectangle 86">
            <a:extLst>
              <a:ext uri="{FF2B5EF4-FFF2-40B4-BE49-F238E27FC236}">
                <a16:creationId xmlns:a16="http://schemas.microsoft.com/office/drawing/2014/main" id="{1DEED44A-FAE4-4728-B321-24621657D3A9}"/>
              </a:ext>
              <a:ext uri="{C183D7F6-B498-43B3-948B-1728B52AA6E4}">
                <adec:decorative xmlns:adec="http://schemas.microsoft.com/office/drawing/2017/decorative" val="1"/>
              </a:ext>
            </a:extLst>
          </p:cNvPr>
          <p:cNvSpPr/>
          <p:nvPr/>
        </p:nvSpPr>
        <p:spPr>
          <a:xfrm>
            <a:off x="9048473" y="2500682"/>
            <a:ext cx="2736000" cy="4140000"/>
          </a:xfrm>
          <a:prstGeom prst="rect">
            <a:avLst/>
          </a:prstGeom>
          <a:no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 name="Grupp 2" descr="Hypotes om lösning som leder till">
            <a:extLst>
              <a:ext uri="{FF2B5EF4-FFF2-40B4-BE49-F238E27FC236}">
                <a16:creationId xmlns:a16="http://schemas.microsoft.com/office/drawing/2014/main" id="{8EF3AB66-833A-47A3-8597-05B9E5EE7744}"/>
              </a:ext>
            </a:extLst>
          </p:cNvPr>
          <p:cNvGrpSpPr/>
          <p:nvPr/>
        </p:nvGrpSpPr>
        <p:grpSpPr>
          <a:xfrm>
            <a:off x="8603950" y="3221513"/>
            <a:ext cx="1029887" cy="201887"/>
            <a:chOff x="8603950" y="3221513"/>
            <a:chExt cx="1029887" cy="201887"/>
          </a:xfrm>
        </p:grpSpPr>
        <p:sp>
          <p:nvSpPr>
            <p:cNvPr id="20" name="Oval 71">
              <a:extLst>
                <a:ext uri="{FF2B5EF4-FFF2-40B4-BE49-F238E27FC236}">
                  <a16:creationId xmlns:a16="http://schemas.microsoft.com/office/drawing/2014/main" id="{60462EC6-D8EF-492E-9EDF-9B3473B58584}"/>
                </a:ext>
              </a:extLst>
            </p:cNvPr>
            <p:cNvSpPr/>
            <p:nvPr/>
          </p:nvSpPr>
          <p:spPr>
            <a:xfrm rot="16200000">
              <a:off x="8603950" y="3221513"/>
              <a:ext cx="201887" cy="201887"/>
            </a:xfrm>
            <a:prstGeom prst="ellipse">
              <a:avLst/>
            </a:prstGeom>
            <a:solidFill>
              <a:schemeClr val="bg1"/>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73">
              <a:extLst>
                <a:ext uri="{FF2B5EF4-FFF2-40B4-BE49-F238E27FC236}">
                  <a16:creationId xmlns:a16="http://schemas.microsoft.com/office/drawing/2014/main" id="{2DDC6E45-F570-4EE2-8452-8DDF1671A8AD}"/>
                </a:ext>
                <a:ext uri="{C183D7F6-B498-43B3-948B-1728B52AA6E4}">
                  <adec:decorative xmlns:adec="http://schemas.microsoft.com/office/drawing/2017/decorative" val="0"/>
                </a:ext>
              </a:extLst>
            </p:cNvPr>
            <p:cNvCxnSpPr>
              <a:cxnSpLocks/>
              <a:stCxn id="20" idx="4"/>
            </p:cNvCxnSpPr>
            <p:nvPr/>
          </p:nvCxnSpPr>
          <p:spPr>
            <a:xfrm rot="16200000">
              <a:off x="9219837" y="2908456"/>
              <a:ext cx="0" cy="828000"/>
            </a:xfrm>
            <a:prstGeom prst="straightConnector1">
              <a:avLst/>
            </a:prstGeom>
            <a:ln w="28575">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grpSp>
      <p:pic>
        <p:nvPicPr>
          <p:cNvPr id="26" name="Picture 97">
            <a:extLst>
              <a:ext uri="{FF2B5EF4-FFF2-40B4-BE49-F238E27FC236}">
                <a16:creationId xmlns:a16="http://schemas.microsoft.com/office/drawing/2014/main" id="{2BDF5E96-E109-4F24-B4B6-C007417F933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694759" y="2906732"/>
            <a:ext cx="1443428" cy="811928"/>
          </a:xfrm>
          <a:prstGeom prst="rect">
            <a:avLst/>
          </a:prstGeom>
        </p:spPr>
      </p:pic>
      <p:pic>
        <p:nvPicPr>
          <p:cNvPr id="27" name="Picture 98">
            <a:extLst>
              <a:ext uri="{FF2B5EF4-FFF2-40B4-BE49-F238E27FC236}">
                <a16:creationId xmlns:a16="http://schemas.microsoft.com/office/drawing/2014/main" id="{DD8FE863-B55E-47CA-8D7E-B84485A1820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694759" y="4228219"/>
            <a:ext cx="1443428" cy="811928"/>
          </a:xfrm>
          <a:prstGeom prst="rect">
            <a:avLst/>
          </a:prstGeom>
        </p:spPr>
      </p:pic>
      <p:pic>
        <p:nvPicPr>
          <p:cNvPr id="28" name="Picture 99">
            <a:extLst>
              <a:ext uri="{FF2B5EF4-FFF2-40B4-BE49-F238E27FC236}">
                <a16:creationId xmlns:a16="http://schemas.microsoft.com/office/drawing/2014/main" id="{17624244-D7E6-41D7-8668-C617DD31D3B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694759" y="5583500"/>
            <a:ext cx="1443428" cy="811928"/>
          </a:xfrm>
          <a:prstGeom prst="rect">
            <a:avLst/>
          </a:prstGeom>
        </p:spPr>
      </p:pic>
      <p:sp>
        <p:nvSpPr>
          <p:cNvPr id="49" name="textruta 48">
            <a:extLst>
              <a:ext uri="{FF2B5EF4-FFF2-40B4-BE49-F238E27FC236}">
                <a16:creationId xmlns:a16="http://schemas.microsoft.com/office/drawing/2014/main" id="{75CC9A9A-83BE-4E1D-916B-F50822D4E6A7}"/>
              </a:ext>
            </a:extLst>
          </p:cNvPr>
          <p:cNvSpPr txBox="1"/>
          <p:nvPr/>
        </p:nvSpPr>
        <p:spPr>
          <a:xfrm>
            <a:off x="9048472" y="1879383"/>
            <a:ext cx="3039558" cy="646331"/>
          </a:xfrm>
          <a:prstGeom prst="rect">
            <a:avLst/>
          </a:prstGeom>
          <a:noFill/>
        </p:spPr>
        <p:txBody>
          <a:bodyPr wrap="square">
            <a:spAutoFit/>
          </a:bodyPr>
          <a:lstStyle/>
          <a:p>
            <a:r>
              <a:rPr lang="sv-SE" sz="1800" b="1" dirty="0"/>
              <a:t>Utveckling av lösningsförslag</a:t>
            </a:r>
          </a:p>
        </p:txBody>
      </p:sp>
      <p:grpSp>
        <p:nvGrpSpPr>
          <p:cNvPr id="29" name="Grupp 28" descr="Hypotes om lösning som leder till">
            <a:extLst>
              <a:ext uri="{FF2B5EF4-FFF2-40B4-BE49-F238E27FC236}">
                <a16:creationId xmlns:a16="http://schemas.microsoft.com/office/drawing/2014/main" id="{49E7AF54-A93E-419E-959A-DF747F6F6D6A}"/>
              </a:ext>
            </a:extLst>
          </p:cNvPr>
          <p:cNvGrpSpPr/>
          <p:nvPr/>
        </p:nvGrpSpPr>
        <p:grpSpPr>
          <a:xfrm>
            <a:off x="8603214" y="4550750"/>
            <a:ext cx="1029887" cy="201887"/>
            <a:chOff x="8603950" y="3221513"/>
            <a:chExt cx="1029887" cy="201887"/>
          </a:xfrm>
        </p:grpSpPr>
        <p:sp>
          <p:nvSpPr>
            <p:cNvPr id="30" name="Oval 71">
              <a:extLst>
                <a:ext uri="{FF2B5EF4-FFF2-40B4-BE49-F238E27FC236}">
                  <a16:creationId xmlns:a16="http://schemas.microsoft.com/office/drawing/2014/main" id="{BA42329B-ACBD-4051-86CF-D40635DFF918}"/>
                </a:ext>
              </a:extLst>
            </p:cNvPr>
            <p:cNvSpPr/>
            <p:nvPr/>
          </p:nvSpPr>
          <p:spPr>
            <a:xfrm rot="16200000">
              <a:off x="8603950" y="3221513"/>
              <a:ext cx="201887" cy="201887"/>
            </a:xfrm>
            <a:prstGeom prst="ellipse">
              <a:avLst/>
            </a:prstGeom>
            <a:solidFill>
              <a:schemeClr val="bg1"/>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Arrow Connector 73">
              <a:extLst>
                <a:ext uri="{FF2B5EF4-FFF2-40B4-BE49-F238E27FC236}">
                  <a16:creationId xmlns:a16="http://schemas.microsoft.com/office/drawing/2014/main" id="{5B7109C7-5E63-4798-B9AD-9AC26B4AA149}"/>
                </a:ext>
                <a:ext uri="{C183D7F6-B498-43B3-948B-1728B52AA6E4}">
                  <adec:decorative xmlns:adec="http://schemas.microsoft.com/office/drawing/2017/decorative" val="0"/>
                </a:ext>
              </a:extLst>
            </p:cNvPr>
            <p:cNvCxnSpPr>
              <a:cxnSpLocks/>
              <a:stCxn id="30" idx="4"/>
            </p:cNvCxnSpPr>
            <p:nvPr/>
          </p:nvCxnSpPr>
          <p:spPr>
            <a:xfrm rot="16200000">
              <a:off x="9219837" y="2908456"/>
              <a:ext cx="0" cy="828000"/>
            </a:xfrm>
            <a:prstGeom prst="straightConnector1">
              <a:avLst/>
            </a:prstGeom>
            <a:ln w="28575">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2" name="Grupp 31" descr="Hypotes om lösning som leder till">
            <a:extLst>
              <a:ext uri="{FF2B5EF4-FFF2-40B4-BE49-F238E27FC236}">
                <a16:creationId xmlns:a16="http://schemas.microsoft.com/office/drawing/2014/main" id="{5C042668-6F7A-4557-9FF6-A8C8967DD62C}"/>
              </a:ext>
            </a:extLst>
          </p:cNvPr>
          <p:cNvGrpSpPr/>
          <p:nvPr/>
        </p:nvGrpSpPr>
        <p:grpSpPr>
          <a:xfrm>
            <a:off x="8626207" y="5870011"/>
            <a:ext cx="1029887" cy="201887"/>
            <a:chOff x="8603950" y="3221513"/>
            <a:chExt cx="1029887" cy="201887"/>
          </a:xfrm>
        </p:grpSpPr>
        <p:sp>
          <p:nvSpPr>
            <p:cNvPr id="33" name="Oval 71">
              <a:extLst>
                <a:ext uri="{FF2B5EF4-FFF2-40B4-BE49-F238E27FC236}">
                  <a16:creationId xmlns:a16="http://schemas.microsoft.com/office/drawing/2014/main" id="{8B9376D0-029F-468D-A1B4-BDC7C30C8C25}"/>
                </a:ext>
              </a:extLst>
            </p:cNvPr>
            <p:cNvSpPr/>
            <p:nvPr/>
          </p:nvSpPr>
          <p:spPr>
            <a:xfrm rot="16200000">
              <a:off x="8603950" y="3221513"/>
              <a:ext cx="201887" cy="201887"/>
            </a:xfrm>
            <a:prstGeom prst="ellipse">
              <a:avLst/>
            </a:prstGeom>
            <a:solidFill>
              <a:schemeClr val="bg1"/>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73">
              <a:extLst>
                <a:ext uri="{FF2B5EF4-FFF2-40B4-BE49-F238E27FC236}">
                  <a16:creationId xmlns:a16="http://schemas.microsoft.com/office/drawing/2014/main" id="{C8A40DE1-2ED3-481C-828A-51A264F7E5A8}"/>
                </a:ext>
                <a:ext uri="{C183D7F6-B498-43B3-948B-1728B52AA6E4}">
                  <adec:decorative xmlns:adec="http://schemas.microsoft.com/office/drawing/2017/decorative" val="0"/>
                </a:ext>
              </a:extLst>
            </p:cNvPr>
            <p:cNvCxnSpPr>
              <a:cxnSpLocks/>
              <a:stCxn id="33" idx="4"/>
            </p:cNvCxnSpPr>
            <p:nvPr/>
          </p:nvCxnSpPr>
          <p:spPr>
            <a:xfrm rot="16200000">
              <a:off x="9219837" y="2908456"/>
              <a:ext cx="0" cy="828000"/>
            </a:xfrm>
            <a:prstGeom prst="straightConnector1">
              <a:avLst/>
            </a:prstGeom>
            <a:ln w="28575">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8335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sz="3200" dirty="0"/>
              <a:t>Överblick över delarenans organisationer/personer – vem kan göra vad?</a:t>
            </a:r>
            <a:endParaRPr lang="sv-SE" dirty="0"/>
          </a:p>
        </p:txBody>
      </p:sp>
      <p:sp>
        <p:nvSpPr>
          <p:cNvPr id="8" name="Rectangle 104">
            <a:extLst>
              <a:ext uri="{FF2B5EF4-FFF2-40B4-BE49-F238E27FC236}">
                <a16:creationId xmlns:a16="http://schemas.microsoft.com/office/drawing/2014/main" id="{385EE0AD-04BA-461B-9605-E1E941B5EF79}"/>
              </a:ext>
            </a:extLst>
          </p:cNvPr>
          <p:cNvSpPr/>
          <p:nvPr/>
        </p:nvSpPr>
        <p:spPr>
          <a:xfrm>
            <a:off x="610293" y="2073729"/>
            <a:ext cx="10188336" cy="4261758"/>
          </a:xfrm>
          <a:prstGeom prst="rect">
            <a:avLst/>
          </a:prstGeom>
          <a:solidFill>
            <a:schemeClr val="accent2">
              <a:lumMod val="20000"/>
              <a:lumOff val="80000"/>
            </a:schemeClr>
          </a:solidFill>
          <a:ln w="28575">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180000" rIns="91440" bIns="45720" numCol="1" spcCol="0" rtlCol="0" fromWordArt="0" anchor="t" anchorCtr="0" forceAA="0" compatLnSpc="1">
            <a:prstTxWarp prst="textNoShape">
              <a:avLst/>
            </a:prstTxWarp>
            <a:noAutofit/>
          </a:bodyPr>
          <a:lstStyle/>
          <a:p>
            <a:pPr>
              <a:spcBef>
                <a:spcPts val="0"/>
              </a:spcBef>
            </a:pPr>
            <a:r>
              <a:rPr lang="sv-SE" sz="1400" b="1" dirty="0">
                <a:solidFill>
                  <a:schemeClr val="tx1"/>
                </a:solidFill>
                <a:cs typeface="Calibri" pitchFamily="34" charset="0"/>
              </a:rPr>
              <a:t>Arbetsgruppen:</a:t>
            </a:r>
          </a:p>
          <a:p>
            <a:pPr>
              <a:spcBef>
                <a:spcPts val="0"/>
              </a:spcBef>
            </a:pPr>
            <a:endParaRPr lang="sv-SE" sz="1400" b="1" dirty="0">
              <a:solidFill>
                <a:schemeClr val="tx1"/>
              </a:solidFill>
            </a:endParaRPr>
          </a:p>
          <a:p>
            <a:pPr marL="342900" indent="-342900">
              <a:spcAft>
                <a:spcPts val="600"/>
              </a:spcAft>
              <a:buFont typeface="Arial" panose="020B0604020202020204" pitchFamily="34" charset="0"/>
              <a:buChar char="•"/>
            </a:pPr>
            <a:r>
              <a:rPr lang="sv-SE" sz="1400" dirty="0">
                <a:solidFill>
                  <a:schemeClr val="tx1"/>
                </a:solidFill>
              </a:rPr>
              <a:t>…</a:t>
            </a:r>
          </a:p>
          <a:p>
            <a:pPr marL="342900" indent="-342900">
              <a:spcAft>
                <a:spcPts val="600"/>
              </a:spcAft>
              <a:buFont typeface="Arial" panose="020B0604020202020204" pitchFamily="34" charset="0"/>
              <a:buChar char="•"/>
            </a:pPr>
            <a:r>
              <a:rPr lang="sv-SE" sz="1400" dirty="0">
                <a:solidFill>
                  <a:schemeClr val="tx1"/>
                </a:solidFill>
              </a:rPr>
              <a:t>…</a:t>
            </a:r>
          </a:p>
          <a:p>
            <a:pPr marL="342900" indent="-342900">
              <a:spcAft>
                <a:spcPts val="600"/>
              </a:spcAft>
              <a:buFont typeface="Arial" panose="020B0604020202020204" pitchFamily="34" charset="0"/>
              <a:buChar char="•"/>
            </a:pPr>
            <a:r>
              <a:rPr lang="sv-SE" sz="1400" dirty="0">
                <a:solidFill>
                  <a:schemeClr val="tx1"/>
                </a:solidFill>
              </a:rPr>
              <a:t>…</a:t>
            </a:r>
          </a:p>
          <a:p>
            <a:pPr marL="342900" indent="-342900">
              <a:spcAft>
                <a:spcPts val="600"/>
              </a:spcAft>
              <a:buFont typeface="Arial" panose="020B0604020202020204" pitchFamily="34" charset="0"/>
              <a:buChar char="•"/>
            </a:pPr>
            <a:r>
              <a:rPr lang="sv-SE" sz="1400" dirty="0">
                <a:solidFill>
                  <a:schemeClr val="tx1"/>
                </a:solidFill>
              </a:rPr>
              <a:t>…</a:t>
            </a:r>
          </a:p>
          <a:p>
            <a:pPr marL="342900" indent="-342900">
              <a:spcAft>
                <a:spcPts val="600"/>
              </a:spcAft>
              <a:buFont typeface="Arial" panose="020B0604020202020204" pitchFamily="34" charset="0"/>
              <a:buChar char="•"/>
            </a:pPr>
            <a:r>
              <a:rPr lang="sv-SE" sz="1400" dirty="0">
                <a:solidFill>
                  <a:schemeClr val="tx1"/>
                </a:solidFill>
              </a:rPr>
              <a:t>…</a:t>
            </a:r>
          </a:p>
          <a:p>
            <a:pPr marL="342900" indent="-342900">
              <a:spcAft>
                <a:spcPts val="600"/>
              </a:spcAft>
              <a:buFont typeface="Arial" panose="020B0604020202020204" pitchFamily="34" charset="0"/>
              <a:buChar char="•"/>
            </a:pPr>
            <a:r>
              <a:rPr lang="sv-SE" sz="1400" dirty="0">
                <a:solidFill>
                  <a:schemeClr val="tx1"/>
                </a:solidFill>
              </a:rPr>
              <a:t>…</a:t>
            </a:r>
          </a:p>
          <a:p>
            <a:pPr marL="342900" indent="-342900">
              <a:spcAft>
                <a:spcPts val="600"/>
              </a:spcAft>
              <a:buFont typeface="Arial" panose="020B0604020202020204" pitchFamily="34" charset="0"/>
              <a:buChar char="•"/>
            </a:pPr>
            <a:r>
              <a:rPr lang="sv-SE" sz="1400" dirty="0">
                <a:solidFill>
                  <a:schemeClr val="tx1"/>
                </a:solidFill>
              </a:rPr>
              <a:t>…</a:t>
            </a:r>
          </a:p>
          <a:p>
            <a:pPr marL="342900" indent="-342900">
              <a:spcAft>
                <a:spcPts val="600"/>
              </a:spcAft>
              <a:buFont typeface="Arial" panose="020B0604020202020204" pitchFamily="34" charset="0"/>
              <a:buChar char="•"/>
            </a:pPr>
            <a:r>
              <a:rPr lang="sv-SE" sz="1400" dirty="0">
                <a:solidFill>
                  <a:schemeClr val="tx1"/>
                </a:solidFill>
              </a:rPr>
              <a:t>…</a:t>
            </a:r>
          </a:p>
          <a:p>
            <a:pPr marL="342900" indent="-342900">
              <a:spcAft>
                <a:spcPts val="600"/>
              </a:spcAft>
              <a:buFont typeface="Arial" panose="020B0604020202020204" pitchFamily="34" charset="0"/>
              <a:buChar char="•"/>
            </a:pPr>
            <a:r>
              <a:rPr lang="sv-SE" sz="1400" dirty="0">
                <a:solidFill>
                  <a:schemeClr val="tx1"/>
                </a:solidFill>
              </a:rPr>
              <a:t>…</a:t>
            </a:r>
          </a:p>
          <a:p>
            <a:pPr marL="342900" indent="-342900">
              <a:spcAft>
                <a:spcPts val="600"/>
              </a:spcAft>
              <a:buFont typeface="Arial" panose="020B0604020202020204" pitchFamily="34" charset="0"/>
              <a:buChar char="•"/>
            </a:pPr>
            <a:r>
              <a:rPr lang="sv-SE" sz="1400" dirty="0">
                <a:solidFill>
                  <a:schemeClr val="tx1"/>
                </a:solidFill>
              </a:rPr>
              <a:t>…</a:t>
            </a:r>
          </a:p>
          <a:p>
            <a:pPr marL="342900" indent="-342900">
              <a:spcAft>
                <a:spcPts val="600"/>
              </a:spcAft>
              <a:buFont typeface="Arial" panose="020B0604020202020204" pitchFamily="34" charset="0"/>
              <a:buChar char="•"/>
            </a:pPr>
            <a:r>
              <a:rPr lang="sv-SE" sz="1400" dirty="0">
                <a:solidFill>
                  <a:schemeClr val="tx1"/>
                </a:solidFill>
              </a:rPr>
              <a:t>…</a:t>
            </a:r>
          </a:p>
          <a:p>
            <a:pPr marL="342900" indent="-342900">
              <a:spcAft>
                <a:spcPts val="600"/>
              </a:spcAft>
              <a:buFont typeface="Arial" panose="020B0604020202020204" pitchFamily="34" charset="0"/>
              <a:buChar char="•"/>
            </a:pPr>
            <a:r>
              <a:rPr lang="sv-SE" sz="1400" dirty="0">
                <a:solidFill>
                  <a:schemeClr val="tx1"/>
                </a:solidFill>
              </a:rPr>
              <a:t>…</a:t>
            </a:r>
          </a:p>
        </p:txBody>
      </p:sp>
    </p:spTree>
    <p:extLst>
      <p:ext uri="{BB962C8B-B14F-4D97-AF65-F5344CB8AC3E}">
        <p14:creationId xmlns:p14="http://schemas.microsoft.com/office/powerpoint/2010/main" val="1319612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sz="3200" dirty="0"/>
              <a:t>Agenda – Engagemang och samarbetsformer</a:t>
            </a:r>
            <a:endParaRPr lang="sv-SE" dirty="0"/>
          </a:p>
        </p:txBody>
      </p:sp>
      <p:sp>
        <p:nvSpPr>
          <p:cNvPr id="5" name="Rectangle 6">
            <a:extLst>
              <a:ext uri="{FF2B5EF4-FFF2-40B4-BE49-F238E27FC236}">
                <a16:creationId xmlns:a16="http://schemas.microsoft.com/office/drawing/2014/main" id="{C8A04E24-6EAB-4825-AFDE-535BE36C1EDC}"/>
              </a:ext>
              <a:ext uri="{C183D7F6-B498-43B3-948B-1728B52AA6E4}">
                <adec:decorative xmlns:adec="http://schemas.microsoft.com/office/drawing/2017/decorative" val="1"/>
              </a:ext>
            </a:extLst>
          </p:cNvPr>
          <p:cNvSpPr/>
          <p:nvPr/>
        </p:nvSpPr>
        <p:spPr>
          <a:xfrm>
            <a:off x="1081395" y="4041818"/>
            <a:ext cx="11445886" cy="412416"/>
          </a:xfrm>
          <a:prstGeom prst="rect">
            <a:avLst/>
          </a:prstGeom>
          <a:solidFill>
            <a:schemeClr val="accent2"/>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2800">
              <a:solidFill>
                <a:schemeClr val="tx1"/>
              </a:solidFill>
              <a:latin typeface="Calibri" pitchFamily="34" charset="0"/>
              <a:cs typeface="Calibri" pitchFamily="34" charset="0"/>
            </a:endParaRPr>
          </a:p>
        </p:txBody>
      </p:sp>
      <p:sp>
        <p:nvSpPr>
          <p:cNvPr id="4" name="Platshållare för innehåll 3">
            <a:extLst>
              <a:ext uri="{FF2B5EF4-FFF2-40B4-BE49-F238E27FC236}">
                <a16:creationId xmlns:a16="http://schemas.microsoft.com/office/drawing/2014/main" id="{26BCF5C4-5C96-422A-AB93-A786955AC31A}"/>
              </a:ext>
            </a:extLst>
          </p:cNvPr>
          <p:cNvSpPr>
            <a:spLocks noGrp="1"/>
          </p:cNvSpPr>
          <p:nvPr>
            <p:ph sz="quarter" idx="10"/>
          </p:nvPr>
        </p:nvSpPr>
        <p:spPr>
          <a:xfrm>
            <a:off x="610292" y="2095500"/>
            <a:ext cx="9082347" cy="4305052"/>
          </a:xfrm>
        </p:spPr>
        <p:txBody>
          <a:bodyPr/>
          <a:lstStyle/>
          <a:p>
            <a:pPr marL="457200" indent="-323850">
              <a:lnSpc>
                <a:spcPct val="200000"/>
              </a:lnSpc>
              <a:buSzPts val="1500"/>
              <a:buFont typeface="Arial"/>
              <a:buChar char="•"/>
            </a:pPr>
            <a:r>
              <a:rPr lang="sv-SE" sz="1800" b="1" dirty="0"/>
              <a:t>Gemensam introduktion till varandra och vårt engagemang </a:t>
            </a:r>
          </a:p>
          <a:p>
            <a:pPr marL="457200" indent="-323850">
              <a:lnSpc>
                <a:spcPct val="200000"/>
              </a:lnSpc>
              <a:buSzPts val="1500"/>
              <a:buFont typeface="Arial"/>
              <a:buChar char="•"/>
            </a:pPr>
            <a:r>
              <a:rPr lang="sv-SE" sz="1800" b="1" dirty="0"/>
              <a:t>Delarenans syfte – ett handslag för konkret arbete</a:t>
            </a:r>
          </a:p>
          <a:p>
            <a:pPr marL="457200" indent="-323850">
              <a:lnSpc>
                <a:spcPct val="200000"/>
              </a:lnSpc>
              <a:buSzPts val="1500"/>
              <a:buFont typeface="Arial"/>
              <a:buChar char="•"/>
            </a:pPr>
            <a:r>
              <a:rPr lang="sv-SE" sz="1800" b="1" dirty="0"/>
              <a:t>Verkstad 2: Generera idéer om möjliga initiativ och formulera målbild</a:t>
            </a:r>
          </a:p>
          <a:p>
            <a:pPr marL="457200" indent="-323850">
              <a:lnSpc>
                <a:spcPct val="200000"/>
              </a:lnSpc>
              <a:buSzPts val="1500"/>
              <a:buFont typeface="Arial"/>
              <a:buChar char="•"/>
            </a:pPr>
            <a:r>
              <a:rPr lang="sv-SE" sz="1800" b="1" dirty="0"/>
              <a:t>Engagemang och samarbetsformer i delarenan – nästa möte</a:t>
            </a:r>
            <a:endParaRPr lang="sv-SE" sz="1800" dirty="0"/>
          </a:p>
          <a:p>
            <a:endParaRPr lang="sv-SE" dirty="0"/>
          </a:p>
        </p:txBody>
      </p:sp>
    </p:spTree>
    <p:extLst>
      <p:ext uri="{BB962C8B-B14F-4D97-AF65-F5344CB8AC3E}">
        <p14:creationId xmlns:p14="http://schemas.microsoft.com/office/powerpoint/2010/main" val="305176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dirty="0"/>
              <a:t>Agenda</a:t>
            </a:r>
          </a:p>
        </p:txBody>
      </p:sp>
      <p:sp>
        <p:nvSpPr>
          <p:cNvPr id="4" name="Platshållare för innehåll 3">
            <a:extLst>
              <a:ext uri="{FF2B5EF4-FFF2-40B4-BE49-F238E27FC236}">
                <a16:creationId xmlns:a16="http://schemas.microsoft.com/office/drawing/2014/main" id="{26BCF5C4-5C96-422A-AB93-A786955AC31A}"/>
              </a:ext>
            </a:extLst>
          </p:cNvPr>
          <p:cNvSpPr>
            <a:spLocks noGrp="1"/>
          </p:cNvSpPr>
          <p:nvPr>
            <p:ph sz="quarter" idx="10"/>
          </p:nvPr>
        </p:nvSpPr>
        <p:spPr>
          <a:xfrm>
            <a:off x="469900" y="1460500"/>
            <a:ext cx="7702550" cy="4775200"/>
          </a:xfrm>
        </p:spPr>
        <p:txBody>
          <a:bodyPr/>
          <a:lstStyle/>
          <a:p>
            <a:pPr marL="457200" indent="-323850">
              <a:lnSpc>
                <a:spcPct val="200000"/>
              </a:lnSpc>
              <a:buSzPts val="1500"/>
              <a:buFont typeface="Arial"/>
              <a:buChar char="•"/>
            </a:pPr>
            <a:r>
              <a:rPr lang="sv-SE" sz="1800" b="1" dirty="0"/>
              <a:t>Gemensam introduktion till varandra och vårt engagemang </a:t>
            </a:r>
          </a:p>
          <a:p>
            <a:pPr marL="457200" indent="-323850">
              <a:lnSpc>
                <a:spcPct val="200000"/>
              </a:lnSpc>
              <a:buSzPts val="1500"/>
              <a:buFont typeface="Arial"/>
              <a:buChar char="•"/>
            </a:pPr>
            <a:r>
              <a:rPr lang="sv-SE" sz="1800" b="1" dirty="0"/>
              <a:t>Delarenans syfte – ett handslag för konkret arbete</a:t>
            </a:r>
          </a:p>
          <a:p>
            <a:pPr marL="457200" indent="-323850">
              <a:lnSpc>
                <a:spcPct val="200000"/>
              </a:lnSpc>
              <a:buSzPts val="1500"/>
              <a:buFont typeface="Arial"/>
              <a:buChar char="•"/>
            </a:pPr>
            <a:r>
              <a:rPr lang="sv-SE" sz="1800" b="1" dirty="0"/>
              <a:t>Verkstad 2: Generera idéer om möjliga initiativ och formulera målbild</a:t>
            </a:r>
          </a:p>
          <a:p>
            <a:pPr marL="457200" indent="-323850">
              <a:lnSpc>
                <a:spcPct val="200000"/>
              </a:lnSpc>
              <a:buSzPts val="1500"/>
              <a:buFont typeface="Arial"/>
              <a:buChar char="•"/>
            </a:pPr>
            <a:r>
              <a:rPr lang="sv-SE" sz="1800" b="1" dirty="0"/>
              <a:t>Engagemang och samarbetsformer i delarenan – nästa möte</a:t>
            </a:r>
            <a:endParaRPr lang="sv-SE" sz="1800" dirty="0"/>
          </a:p>
          <a:p>
            <a:endParaRPr lang="sv-SE" dirty="0"/>
          </a:p>
        </p:txBody>
      </p:sp>
    </p:spTree>
    <p:extLst>
      <p:ext uri="{BB962C8B-B14F-4D97-AF65-F5344CB8AC3E}">
        <p14:creationId xmlns:p14="http://schemas.microsoft.com/office/powerpoint/2010/main" val="1288140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sz="3200" dirty="0"/>
              <a:t>Innan nästa möte: Telefonavstämningar kopplade till de olika problemområdena</a:t>
            </a:r>
            <a:endParaRPr lang="sv-SE" dirty="0"/>
          </a:p>
        </p:txBody>
      </p:sp>
      <p:sp>
        <p:nvSpPr>
          <p:cNvPr id="6" name="Text Placeholder 1">
            <a:extLst>
              <a:ext uri="{FF2B5EF4-FFF2-40B4-BE49-F238E27FC236}">
                <a16:creationId xmlns:a16="http://schemas.microsoft.com/office/drawing/2014/main" id="{ABD093F6-F641-444E-88B9-6DD1D63EEC9D}"/>
              </a:ext>
            </a:extLst>
          </p:cNvPr>
          <p:cNvSpPr txBox="1">
            <a:spLocks noGrp="1"/>
          </p:cNvSpPr>
          <p:nvPr>
            <p:ph sz="quarter" idx="10"/>
          </p:nvPr>
        </p:nvSpPr>
        <p:spPr>
          <a:xfrm>
            <a:off x="609600" y="2095500"/>
            <a:ext cx="7097486" cy="4305300"/>
          </a:xfrm>
          <a:prstGeom prst="rect">
            <a:avLst/>
          </a:prstGeom>
          <a:solidFill>
            <a:schemeClr val="accent3">
              <a:lumMod val="20000"/>
              <a:lumOff val="80000"/>
            </a:schemeClr>
          </a:solidFill>
        </p:spPr>
        <p:txBody>
          <a:bodyPr anchor="ctr"/>
          <a:lstStyle>
            <a:lvl1pPr marL="258763" indent="-22860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sv-SE" sz="2400" dirty="0"/>
              <a:t>Ca 30 minuter telefonavstämning för att uppdatera kring arbetet med lösningsförslag</a:t>
            </a:r>
          </a:p>
          <a:p>
            <a:pPr marL="457200" indent="-457200"/>
            <a:r>
              <a:rPr lang="sv-SE" sz="2400" dirty="0"/>
              <a:t>Förslag på tid: Vecka </a:t>
            </a:r>
            <a:r>
              <a:rPr lang="sv-SE" sz="2400" dirty="0">
                <a:highlight>
                  <a:srgbClr val="FFFF00"/>
                </a:highlight>
              </a:rPr>
              <a:t>[Infoga veckonummer]</a:t>
            </a:r>
          </a:p>
          <a:p>
            <a:pPr marL="457200" indent="-457200"/>
            <a:r>
              <a:rPr lang="sv-SE" sz="2400" dirty="0"/>
              <a:t>Vi kan skicka ut inbjudningar inklusive telefonkonferensnummer, om vi redan nu kan hitta tider</a:t>
            </a:r>
          </a:p>
          <a:p>
            <a:pPr marL="457200" indent="-457200"/>
            <a:r>
              <a:rPr lang="sv-SE" sz="2400" dirty="0"/>
              <a:t>Länk till </a:t>
            </a:r>
            <a:r>
              <a:rPr lang="sv-SE" sz="2400" dirty="0" err="1"/>
              <a:t>loggfil</a:t>
            </a:r>
            <a:r>
              <a:rPr lang="sv-SE" sz="2400" dirty="0"/>
              <a:t> för alla lösningsförslag kommer att skickas ut med mötesanteckningar</a:t>
            </a:r>
          </a:p>
        </p:txBody>
      </p:sp>
      <p:pic>
        <p:nvPicPr>
          <p:cNvPr id="5" name="Graphic 11">
            <a:extLst>
              <a:ext uri="{FF2B5EF4-FFF2-40B4-BE49-F238E27FC236}">
                <a16:creationId xmlns:a16="http://schemas.microsoft.com/office/drawing/2014/main" id="{86627A80-12C2-4023-B8AA-D1E10326629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377555" y="2631621"/>
            <a:ext cx="2857500" cy="2857500"/>
          </a:xfrm>
          <a:prstGeom prst="rect">
            <a:avLst/>
          </a:prstGeom>
        </p:spPr>
      </p:pic>
    </p:spTree>
    <p:extLst>
      <p:ext uri="{BB962C8B-B14F-4D97-AF65-F5344CB8AC3E}">
        <p14:creationId xmlns:p14="http://schemas.microsoft.com/office/powerpoint/2010/main" val="3126879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sz="3200" dirty="0"/>
              <a:t>Inför nästa möte</a:t>
            </a:r>
            <a:endParaRPr lang="sv-SE" dirty="0"/>
          </a:p>
        </p:txBody>
      </p:sp>
      <p:sp>
        <p:nvSpPr>
          <p:cNvPr id="9" name="Rectangle: Rounded Corners 6">
            <a:extLst>
              <a:ext uri="{FF2B5EF4-FFF2-40B4-BE49-F238E27FC236}">
                <a16:creationId xmlns:a16="http://schemas.microsoft.com/office/drawing/2014/main" id="{6C7EA8E3-9101-41F6-8130-F689B19876ED}"/>
              </a:ext>
            </a:extLst>
          </p:cNvPr>
          <p:cNvSpPr/>
          <p:nvPr/>
        </p:nvSpPr>
        <p:spPr>
          <a:xfrm>
            <a:off x="610293" y="1895904"/>
            <a:ext cx="2905125" cy="1205812"/>
          </a:xfrm>
          <a:prstGeom prst="round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Hur håller vi kontakt?</a:t>
            </a:r>
          </a:p>
        </p:txBody>
      </p:sp>
      <p:sp>
        <p:nvSpPr>
          <p:cNvPr id="8" name="Rectangle 8">
            <a:extLst>
              <a:ext uri="{FF2B5EF4-FFF2-40B4-BE49-F238E27FC236}">
                <a16:creationId xmlns:a16="http://schemas.microsoft.com/office/drawing/2014/main" id="{22EE5213-1947-4AA3-B378-EC1C0CEF8038}"/>
              </a:ext>
            </a:extLst>
          </p:cNvPr>
          <p:cNvSpPr/>
          <p:nvPr/>
        </p:nvSpPr>
        <p:spPr>
          <a:xfrm>
            <a:off x="3304214" y="1895903"/>
            <a:ext cx="8697981" cy="12042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tlCol="0" anchor="ctr"/>
          <a:lstStyle/>
          <a:p>
            <a:r>
              <a:rPr lang="sv-SE" sz="1400" dirty="0">
                <a:solidFill>
                  <a:schemeClr val="tx1"/>
                </a:solidFill>
              </a:rPr>
              <a:t>Förslag:</a:t>
            </a:r>
          </a:p>
          <a:p>
            <a:pPr marL="285750" indent="-285750">
              <a:buFont typeface="Arial" panose="020B0604020202020204" pitchFamily="34" charset="0"/>
              <a:buChar char="•"/>
            </a:pPr>
            <a:r>
              <a:rPr lang="sv-SE" sz="1400" dirty="0">
                <a:solidFill>
                  <a:schemeClr val="tx1"/>
                </a:solidFill>
              </a:rPr>
              <a:t>Mötesanteckningar och kompletterande information skickas per mejl</a:t>
            </a:r>
          </a:p>
          <a:p>
            <a:endParaRPr lang="sv-SE" sz="1400" i="1" dirty="0">
              <a:solidFill>
                <a:schemeClr val="tx1"/>
              </a:solidFill>
            </a:endParaRPr>
          </a:p>
        </p:txBody>
      </p:sp>
      <p:sp>
        <p:nvSpPr>
          <p:cNvPr id="12" name="Rectangle: Rounded Corners 17">
            <a:extLst>
              <a:ext uri="{FF2B5EF4-FFF2-40B4-BE49-F238E27FC236}">
                <a16:creationId xmlns:a16="http://schemas.microsoft.com/office/drawing/2014/main" id="{ECE5B1E9-8008-415F-8627-5E050C500F2B}"/>
              </a:ext>
            </a:extLst>
          </p:cNvPr>
          <p:cNvSpPr/>
          <p:nvPr/>
        </p:nvSpPr>
        <p:spPr>
          <a:xfrm>
            <a:off x="625512" y="3374770"/>
            <a:ext cx="2905125" cy="1205812"/>
          </a:xfrm>
          <a:prstGeom prst="round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När ses vi nästa gång?</a:t>
            </a:r>
          </a:p>
        </p:txBody>
      </p:sp>
      <p:sp>
        <p:nvSpPr>
          <p:cNvPr id="11" name="Rectangle 16">
            <a:extLst>
              <a:ext uri="{FF2B5EF4-FFF2-40B4-BE49-F238E27FC236}">
                <a16:creationId xmlns:a16="http://schemas.microsoft.com/office/drawing/2014/main" id="{6385F2C1-CB15-4BBF-9A40-CCC52D95DB20}"/>
              </a:ext>
            </a:extLst>
          </p:cNvPr>
          <p:cNvSpPr/>
          <p:nvPr/>
        </p:nvSpPr>
        <p:spPr>
          <a:xfrm>
            <a:off x="3304214" y="3365245"/>
            <a:ext cx="8697981" cy="12042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tlCol="0" anchor="ctr"/>
          <a:lstStyle/>
          <a:p>
            <a:r>
              <a:rPr lang="sv-SE" sz="1400" dirty="0">
                <a:solidFill>
                  <a:schemeClr val="tx1"/>
                </a:solidFill>
              </a:rPr>
              <a:t>Förslag:</a:t>
            </a:r>
          </a:p>
          <a:p>
            <a:pPr marL="285750" indent="-285750">
              <a:buFont typeface="Arial" panose="020B0604020202020204" pitchFamily="34" charset="0"/>
              <a:buChar char="•"/>
            </a:pPr>
            <a:r>
              <a:rPr lang="sv-SE" sz="1400" dirty="0">
                <a:solidFill>
                  <a:schemeClr val="tx1"/>
                </a:solidFill>
                <a:highlight>
                  <a:srgbClr val="FFFF00"/>
                </a:highlight>
              </a:rPr>
              <a:t>[Infoga datum och tid]</a:t>
            </a:r>
            <a:r>
              <a:rPr lang="sv-SE" sz="1400" dirty="0">
                <a:solidFill>
                  <a:schemeClr val="tx1"/>
                </a:solidFill>
              </a:rPr>
              <a:t>?</a:t>
            </a:r>
          </a:p>
          <a:p>
            <a:pPr marL="285750" indent="-285750">
              <a:buFont typeface="Arial" panose="020B0604020202020204" pitchFamily="34" charset="0"/>
              <a:buChar char="•"/>
            </a:pPr>
            <a:r>
              <a:rPr lang="sv-SE" sz="1400" dirty="0">
                <a:solidFill>
                  <a:schemeClr val="tx1"/>
                </a:solidFill>
              </a:rPr>
              <a:t>På nästa möte föreslås att fördjupa diskussionen om möjliga initiativ för gruppen att arbeta med</a:t>
            </a:r>
          </a:p>
        </p:txBody>
      </p:sp>
      <p:sp>
        <p:nvSpPr>
          <p:cNvPr id="10" name="Rectangle: Rounded Corners 12">
            <a:extLst>
              <a:ext uri="{FF2B5EF4-FFF2-40B4-BE49-F238E27FC236}">
                <a16:creationId xmlns:a16="http://schemas.microsoft.com/office/drawing/2014/main" id="{1621D5BF-55A3-477D-A4D0-086D96F48999}"/>
              </a:ext>
            </a:extLst>
          </p:cNvPr>
          <p:cNvSpPr/>
          <p:nvPr/>
        </p:nvSpPr>
        <p:spPr>
          <a:xfrm>
            <a:off x="625512" y="4776675"/>
            <a:ext cx="2905125" cy="1205812"/>
          </a:xfrm>
          <a:prstGeom prst="round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Vad gör vi fram till nästa möte?</a:t>
            </a:r>
          </a:p>
        </p:txBody>
      </p:sp>
      <p:sp>
        <p:nvSpPr>
          <p:cNvPr id="7" name="Rectangle 14">
            <a:extLst>
              <a:ext uri="{FF2B5EF4-FFF2-40B4-BE49-F238E27FC236}">
                <a16:creationId xmlns:a16="http://schemas.microsoft.com/office/drawing/2014/main" id="{9331352C-36E8-4E0A-A581-FE0963D67EA3}"/>
              </a:ext>
            </a:extLst>
          </p:cNvPr>
          <p:cNvSpPr/>
          <p:nvPr/>
        </p:nvSpPr>
        <p:spPr>
          <a:xfrm>
            <a:off x="3304214" y="4767150"/>
            <a:ext cx="8697981" cy="12042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tlCol="0" anchor="ctr"/>
          <a:lstStyle/>
          <a:p>
            <a:r>
              <a:rPr lang="sv-SE" sz="1400" dirty="0">
                <a:solidFill>
                  <a:schemeClr val="tx1"/>
                </a:solidFill>
              </a:rPr>
              <a:t>Förslag:</a:t>
            </a:r>
          </a:p>
          <a:p>
            <a:pPr marL="285750" lvl="0" indent="-285750">
              <a:spcAft>
                <a:spcPts val="306"/>
              </a:spcAft>
              <a:buFont typeface="Arial" panose="020B0604020202020204" pitchFamily="34" charset="0"/>
              <a:buChar char="•"/>
              <a:defRPr/>
            </a:pPr>
            <a:r>
              <a:rPr lang="sv-SE" sz="1400" dirty="0">
                <a:solidFill>
                  <a:schemeClr val="tx1"/>
                </a:solidFill>
              </a:rPr>
              <a:t>Undersöka lösningsförslag och vid behov ta kontakt med berörda aktörer, så att vi kan rapportera då för varandra och börja skapa ”skarpa” initiativ</a:t>
            </a:r>
          </a:p>
        </p:txBody>
      </p:sp>
      <p:sp>
        <p:nvSpPr>
          <p:cNvPr id="13" name="Arrow: Chevron 24">
            <a:extLst>
              <a:ext uri="{FF2B5EF4-FFF2-40B4-BE49-F238E27FC236}">
                <a16:creationId xmlns:a16="http://schemas.microsoft.com/office/drawing/2014/main" id="{1793EAC4-0B94-4CBC-8AE8-2F9CFA5B287C}"/>
              </a:ext>
              <a:ext uri="{C183D7F6-B498-43B3-948B-1728B52AA6E4}">
                <adec:decorative xmlns:adec="http://schemas.microsoft.com/office/drawing/2017/decorative" val="1"/>
              </a:ext>
            </a:extLst>
          </p:cNvPr>
          <p:cNvSpPr/>
          <p:nvPr/>
        </p:nvSpPr>
        <p:spPr>
          <a:xfrm>
            <a:off x="5080589" y="477625"/>
            <a:ext cx="1705618" cy="647598"/>
          </a:xfrm>
          <a:prstGeom prst="chevron">
            <a:avLst/>
          </a:prstGeom>
          <a:solidFill>
            <a:schemeClr val="accent3"/>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900" b="1">
                <a:solidFill>
                  <a:schemeClr val="tx1"/>
                </a:solidFill>
              </a:rPr>
              <a:t>Verkstad 1. </a:t>
            </a:r>
            <a:r>
              <a:rPr lang="sv-SE" sz="900">
                <a:solidFill>
                  <a:schemeClr val="tx1"/>
                </a:solidFill>
              </a:rPr>
              <a:t>Gemensam problemformulering</a:t>
            </a:r>
          </a:p>
        </p:txBody>
      </p:sp>
      <p:sp>
        <p:nvSpPr>
          <p:cNvPr id="14" name="Arrow: Chevron 25">
            <a:extLst>
              <a:ext uri="{FF2B5EF4-FFF2-40B4-BE49-F238E27FC236}">
                <a16:creationId xmlns:a16="http://schemas.microsoft.com/office/drawing/2014/main" id="{C1F2836C-1500-4690-A285-0FDA73C26374}"/>
              </a:ext>
              <a:ext uri="{C183D7F6-B498-43B3-948B-1728B52AA6E4}">
                <adec:decorative xmlns:adec="http://schemas.microsoft.com/office/drawing/2017/decorative" val="1"/>
              </a:ext>
            </a:extLst>
          </p:cNvPr>
          <p:cNvSpPr/>
          <p:nvPr/>
        </p:nvSpPr>
        <p:spPr>
          <a:xfrm>
            <a:off x="6602300" y="477625"/>
            <a:ext cx="1705618" cy="647598"/>
          </a:xfrm>
          <a:prstGeom prst="chevron">
            <a:avLst/>
          </a:prstGeom>
          <a:solidFill>
            <a:schemeClr val="accent3"/>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900" b="1" dirty="0">
                <a:solidFill>
                  <a:schemeClr val="tx1"/>
                </a:solidFill>
              </a:rPr>
              <a:t>Verkstad 2. </a:t>
            </a:r>
            <a:r>
              <a:rPr lang="sv-SE" sz="900" dirty="0">
                <a:solidFill>
                  <a:schemeClr val="tx1"/>
                </a:solidFill>
              </a:rPr>
              <a:t>Generera idéer om möjliga initiativ och formulera målbild</a:t>
            </a:r>
          </a:p>
        </p:txBody>
      </p:sp>
      <p:sp>
        <p:nvSpPr>
          <p:cNvPr id="15" name="Arrow: Chevron 26">
            <a:extLst>
              <a:ext uri="{FF2B5EF4-FFF2-40B4-BE49-F238E27FC236}">
                <a16:creationId xmlns:a16="http://schemas.microsoft.com/office/drawing/2014/main" id="{8E41FC10-B007-4587-9B03-EC48248B0241}"/>
              </a:ext>
              <a:ext uri="{C183D7F6-B498-43B3-948B-1728B52AA6E4}">
                <adec:decorative xmlns:adec="http://schemas.microsoft.com/office/drawing/2017/decorative" val="1"/>
              </a:ext>
            </a:extLst>
          </p:cNvPr>
          <p:cNvSpPr/>
          <p:nvPr/>
        </p:nvSpPr>
        <p:spPr>
          <a:xfrm>
            <a:off x="8124011" y="477625"/>
            <a:ext cx="1705618" cy="647598"/>
          </a:xfrm>
          <a:prstGeom prst="chevron">
            <a:avLst/>
          </a:prstGeom>
          <a:solidFill>
            <a:schemeClr val="accent6"/>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900" b="1" dirty="0">
                <a:solidFill>
                  <a:schemeClr val="bg1"/>
                </a:solidFill>
              </a:rPr>
              <a:t>Verkstad 3. </a:t>
            </a:r>
            <a:r>
              <a:rPr lang="sv-SE" sz="900" dirty="0">
                <a:solidFill>
                  <a:schemeClr val="bg1"/>
                </a:solidFill>
              </a:rPr>
              <a:t>Undersöka hypoteser om initiativ</a:t>
            </a:r>
          </a:p>
        </p:txBody>
      </p:sp>
      <p:sp>
        <p:nvSpPr>
          <p:cNvPr id="16" name="Arrow: Chevron 4">
            <a:extLst>
              <a:ext uri="{FF2B5EF4-FFF2-40B4-BE49-F238E27FC236}">
                <a16:creationId xmlns:a16="http://schemas.microsoft.com/office/drawing/2014/main" id="{64D15B3F-035E-442A-A6DC-400EEF7EBACC}"/>
              </a:ext>
              <a:ext uri="{C183D7F6-B498-43B3-948B-1728B52AA6E4}">
                <adec:decorative xmlns:adec="http://schemas.microsoft.com/office/drawing/2017/decorative" val="1"/>
              </a:ext>
            </a:extLst>
          </p:cNvPr>
          <p:cNvSpPr/>
          <p:nvPr/>
        </p:nvSpPr>
        <p:spPr>
          <a:xfrm>
            <a:off x="9645722" y="477625"/>
            <a:ext cx="1705618" cy="647598"/>
          </a:xfrm>
          <a:prstGeom prst="chevron">
            <a:avLst/>
          </a:prstGeom>
          <a:solidFill>
            <a:schemeClr val="accent6"/>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900" b="1" dirty="0">
                <a:solidFill>
                  <a:schemeClr val="bg1"/>
                </a:solidFill>
              </a:rPr>
              <a:t>Handslags-verkstad. </a:t>
            </a:r>
            <a:r>
              <a:rPr lang="sv-SE" sz="900" dirty="0">
                <a:solidFill>
                  <a:schemeClr val="bg1"/>
                </a:solidFill>
              </a:rPr>
              <a:t>Workshop för att utforma handslag</a:t>
            </a:r>
          </a:p>
        </p:txBody>
      </p:sp>
    </p:spTree>
    <p:extLst>
      <p:ext uri="{BB962C8B-B14F-4D97-AF65-F5344CB8AC3E}">
        <p14:creationId xmlns:p14="http://schemas.microsoft.com/office/powerpoint/2010/main" val="1291217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1508423" y="3559041"/>
            <a:ext cx="9608400" cy="1966912"/>
          </a:xfrm>
        </p:spPr>
        <p:txBody>
          <a:bodyPr/>
          <a:lstStyle/>
          <a:p>
            <a:pPr lvl="0">
              <a:lnSpc>
                <a:spcPct val="112494"/>
              </a:lnSpc>
              <a:spcBef>
                <a:spcPts val="0"/>
              </a:spcBef>
              <a:buClr>
                <a:srgbClr val="000000"/>
              </a:buClr>
              <a:buSzPts val="1800"/>
              <a:defRPr/>
            </a:pPr>
            <a:r>
              <a:rPr lang="sv-SE" sz="3600" dirty="0">
                <a:solidFill>
                  <a:srgbClr val="000000"/>
                </a:solidFill>
                <a:ea typeface="Arial"/>
                <a:cs typeface="Arial"/>
                <a:sym typeface="Arial"/>
              </a:rPr>
              <a:t>Stort tack för din medverkan!</a:t>
            </a:r>
            <a:br>
              <a:rPr lang="sv-SE" sz="2400" dirty="0">
                <a:solidFill>
                  <a:srgbClr val="000000"/>
                </a:solidFill>
                <a:ea typeface="Arial"/>
                <a:cs typeface="Arial"/>
                <a:sym typeface="Arial"/>
              </a:rPr>
            </a:br>
            <a:br>
              <a:rPr lang="sv-SE" sz="2400" dirty="0">
                <a:solidFill>
                  <a:srgbClr val="000000"/>
                </a:solidFill>
                <a:ea typeface="Arial"/>
                <a:cs typeface="Arial"/>
                <a:sym typeface="Arial"/>
              </a:rPr>
            </a:br>
            <a:br>
              <a:rPr lang="sv-SE" b="0" dirty="0">
                <a:solidFill>
                  <a:srgbClr val="000000"/>
                </a:solidFill>
                <a:ea typeface="Arial"/>
                <a:cs typeface="Arial"/>
                <a:sym typeface="Arial"/>
              </a:rPr>
            </a:br>
            <a:endParaRPr lang="sv-SE" dirty="0"/>
          </a:p>
        </p:txBody>
      </p:sp>
      <p:sp>
        <p:nvSpPr>
          <p:cNvPr id="4" name="Subtitle 2">
            <a:extLst>
              <a:ext uri="{FF2B5EF4-FFF2-40B4-BE49-F238E27FC236}">
                <a16:creationId xmlns:a16="http://schemas.microsoft.com/office/drawing/2014/main" id="{5288B089-07B9-4956-8B59-CC4D995F0E81}"/>
              </a:ext>
            </a:extLst>
          </p:cNvPr>
          <p:cNvSpPr txBox="1">
            <a:spLocks/>
          </p:cNvSpPr>
          <p:nvPr/>
        </p:nvSpPr>
        <p:spPr>
          <a:xfrm>
            <a:off x="3042983" y="5397684"/>
            <a:ext cx="11772696" cy="82894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defPPr>
              <a:defRPr lang="en-US"/>
            </a:defPPr>
            <a:lvl1pPr defTabSz="1217966" fontAlgn="base">
              <a:lnSpc>
                <a:spcPts val="2755"/>
              </a:lnSpc>
              <a:spcBef>
                <a:spcPct val="0"/>
              </a:spcBef>
              <a:spcAft>
                <a:spcPct val="0"/>
              </a:spcAft>
              <a:defRPr sz="2449" b="1" kern="0">
                <a:latin typeface="+mj-lt"/>
                <a:ea typeface="+mj-ea"/>
                <a:cs typeface="Georgia" pitchFamily="18" charset="0"/>
              </a:defRPr>
            </a:lvl1pPr>
            <a:lvl2pPr defTabSz="1217966" fontAlgn="base">
              <a:spcBef>
                <a:spcPct val="0"/>
              </a:spcBef>
              <a:spcAft>
                <a:spcPct val="0"/>
              </a:spcAft>
              <a:defRPr sz="2721" b="1">
                <a:solidFill>
                  <a:schemeClr val="tx2"/>
                </a:solidFill>
                <a:latin typeface="Arial" charset="0"/>
              </a:defRPr>
            </a:lvl2pPr>
            <a:lvl3pPr defTabSz="1217966" fontAlgn="base">
              <a:spcBef>
                <a:spcPct val="0"/>
              </a:spcBef>
              <a:spcAft>
                <a:spcPct val="0"/>
              </a:spcAft>
              <a:defRPr sz="2721" b="1">
                <a:solidFill>
                  <a:schemeClr val="tx2"/>
                </a:solidFill>
                <a:latin typeface="Arial" charset="0"/>
              </a:defRPr>
            </a:lvl3pPr>
            <a:lvl4pPr defTabSz="1217966" fontAlgn="base">
              <a:spcBef>
                <a:spcPct val="0"/>
              </a:spcBef>
              <a:spcAft>
                <a:spcPct val="0"/>
              </a:spcAft>
              <a:defRPr sz="2721" b="1">
                <a:solidFill>
                  <a:schemeClr val="tx2"/>
                </a:solidFill>
                <a:latin typeface="Arial" charset="0"/>
              </a:defRPr>
            </a:lvl4pPr>
            <a:lvl5pPr defTabSz="1217966" fontAlgn="base">
              <a:spcBef>
                <a:spcPct val="0"/>
              </a:spcBef>
              <a:spcAft>
                <a:spcPct val="0"/>
              </a:spcAft>
              <a:defRPr sz="2721" b="1">
                <a:solidFill>
                  <a:schemeClr val="tx2"/>
                </a:solidFill>
                <a:latin typeface="Arial" charset="0"/>
              </a:defRPr>
            </a:lvl5pPr>
            <a:lvl6pPr marL="621939" defTabSz="1217966" fontAlgn="base">
              <a:spcBef>
                <a:spcPct val="0"/>
              </a:spcBef>
              <a:spcAft>
                <a:spcPct val="0"/>
              </a:spcAft>
              <a:defRPr sz="2721" b="1">
                <a:solidFill>
                  <a:schemeClr val="tx2"/>
                </a:solidFill>
                <a:latin typeface="Arial" charset="0"/>
              </a:defRPr>
            </a:lvl6pPr>
            <a:lvl7pPr marL="1243880" defTabSz="1217966" fontAlgn="base">
              <a:spcBef>
                <a:spcPct val="0"/>
              </a:spcBef>
              <a:spcAft>
                <a:spcPct val="0"/>
              </a:spcAft>
              <a:defRPr sz="2721" b="1">
                <a:solidFill>
                  <a:schemeClr val="tx2"/>
                </a:solidFill>
                <a:latin typeface="Arial" charset="0"/>
              </a:defRPr>
            </a:lvl7pPr>
            <a:lvl8pPr marL="1865820" defTabSz="1217966" fontAlgn="base">
              <a:spcBef>
                <a:spcPct val="0"/>
              </a:spcBef>
              <a:spcAft>
                <a:spcPct val="0"/>
              </a:spcAft>
              <a:defRPr sz="2721" b="1">
                <a:solidFill>
                  <a:schemeClr val="tx2"/>
                </a:solidFill>
                <a:latin typeface="Arial" charset="0"/>
              </a:defRPr>
            </a:lvl8pPr>
            <a:lvl9pPr marL="2487762" defTabSz="1217966" fontAlgn="base">
              <a:spcBef>
                <a:spcPct val="0"/>
              </a:spcBef>
              <a:spcAft>
                <a:spcPct val="0"/>
              </a:spcAft>
              <a:defRPr sz="2721" b="1">
                <a:solidFill>
                  <a:schemeClr val="tx2"/>
                </a:solidFill>
                <a:latin typeface="Arial" charset="0"/>
              </a:defRPr>
            </a:lvl9pPr>
          </a:lstStyle>
          <a:p>
            <a:pPr marL="0" marR="0" lvl="0" indent="0" algn="l" defTabSz="1217966" rtl="0" eaLnBrk="1" fontAlgn="base" latinLnBrk="0" hangingPunct="1">
              <a:lnSpc>
                <a:spcPts val="2755"/>
              </a:lnSpc>
              <a:spcBef>
                <a:spcPct val="0"/>
              </a:spcBef>
              <a:spcAft>
                <a:spcPts val="1200"/>
              </a:spcAft>
              <a:buClrTx/>
              <a:buSzTx/>
              <a:buFontTx/>
              <a:buNone/>
              <a:tabLst/>
              <a:defRPr/>
            </a:pPr>
            <a:r>
              <a:rPr kumimoji="0" lang="sv-SE" sz="1600" b="1" i="0" u="none" strike="noStrike" kern="0" cap="none" spc="0" normalizeH="0" baseline="0" noProof="0" dirty="0">
                <a:ln>
                  <a:noFill/>
                </a:ln>
                <a:solidFill>
                  <a:prstClr val="black"/>
                </a:solidFill>
                <a:effectLst/>
                <a:uLnTx/>
                <a:uFillTx/>
                <a:latin typeface="Arial"/>
                <a:ea typeface="+mj-ea"/>
              </a:rPr>
              <a:t>Läs mer om kraftsamlingen på </a:t>
            </a:r>
            <a:r>
              <a:rPr kumimoji="0" lang="sv-SE" sz="1600" b="1" i="0" u="none" strike="noStrike" kern="0" cap="none" spc="0" normalizeH="0" baseline="0" noProof="0" dirty="0">
                <a:ln>
                  <a:noFill/>
                </a:ln>
                <a:solidFill>
                  <a:prstClr val="black"/>
                </a:solidFill>
                <a:effectLst/>
                <a:uLnTx/>
                <a:uFillTx/>
                <a:latin typeface="Arial"/>
                <a:ea typeface="+mj-ea"/>
                <a:hlinkClick r:id="rId3"/>
              </a:rPr>
              <a:t>SKR:s hemsida </a:t>
            </a:r>
            <a:endParaRPr kumimoji="0" lang="sv-SE" sz="1600" b="0" i="0" u="none" strike="noStrike" kern="0" cap="none" spc="0" normalizeH="0" baseline="0" noProof="0" dirty="0">
              <a:ln>
                <a:noFill/>
              </a:ln>
              <a:solidFill>
                <a:prstClr val="black"/>
              </a:solidFill>
              <a:effectLst/>
              <a:uLnTx/>
              <a:uFillTx/>
              <a:latin typeface="Arial" panose="020B0604020202020204"/>
              <a:ea typeface="+mj-ea"/>
            </a:endParaRPr>
          </a:p>
          <a:p>
            <a:pPr marL="0" marR="0" lvl="0" indent="0" algn="l" defTabSz="1217966" rtl="0" eaLnBrk="1" fontAlgn="base" latinLnBrk="0" hangingPunct="1">
              <a:lnSpc>
                <a:spcPts val="2755"/>
              </a:lnSpc>
              <a:spcBef>
                <a:spcPct val="0"/>
              </a:spcBef>
              <a:spcAft>
                <a:spcPts val="1200"/>
              </a:spcAft>
              <a:buClrTx/>
              <a:buSzTx/>
              <a:buFontTx/>
              <a:buNone/>
              <a:tabLst/>
              <a:defRPr/>
            </a:pPr>
            <a:r>
              <a:rPr kumimoji="0" lang="sv-SE" sz="1600" b="1" i="0" u="none" strike="noStrike" kern="0" cap="none" spc="0" normalizeH="0" baseline="0" noProof="0" dirty="0">
                <a:ln>
                  <a:noFill/>
                </a:ln>
                <a:solidFill>
                  <a:prstClr val="black"/>
                </a:solidFill>
                <a:effectLst/>
                <a:uLnTx/>
                <a:uFillTx/>
                <a:latin typeface="Arial"/>
                <a:ea typeface="+mj-ea"/>
              </a:rPr>
              <a:t>För frågor kontakta: </a:t>
            </a:r>
            <a:r>
              <a:rPr kumimoji="0" lang="sv-SE" sz="1600" b="0" i="0" u="none" strike="noStrike" kern="0" cap="none" spc="0" normalizeH="0" baseline="0" noProof="0" dirty="0">
                <a:ln>
                  <a:noFill/>
                </a:ln>
                <a:solidFill>
                  <a:prstClr val="black"/>
                </a:solidFill>
                <a:effectLst/>
                <a:uLnTx/>
                <a:uFillTx/>
                <a:latin typeface="Arial" panose="020B0604020202020204"/>
                <a:ea typeface="+mj-ea"/>
                <a:hlinkClick r:id="rId4"/>
              </a:rPr>
              <a:t>kraftsamlingpsykiskhalsa@skr.se</a:t>
            </a:r>
            <a:endParaRPr kumimoji="0" lang="sv-SE" sz="1600" b="0" i="0" u="none" strike="noStrike" kern="0" cap="none" spc="0" normalizeH="0" baseline="0" noProof="0" dirty="0">
              <a:ln>
                <a:noFill/>
              </a:ln>
              <a:solidFill>
                <a:prstClr val="black"/>
              </a:solidFill>
              <a:effectLst/>
              <a:uLnTx/>
              <a:uFillTx/>
              <a:latin typeface="Arial"/>
              <a:ea typeface="+mj-ea"/>
            </a:endParaRPr>
          </a:p>
        </p:txBody>
      </p:sp>
      <p:pic>
        <p:nvPicPr>
          <p:cNvPr id="5" name="Picture 1" descr="Logotyp Kraftsamling för psykisk hälsa">
            <a:extLst>
              <a:ext uri="{FF2B5EF4-FFF2-40B4-BE49-F238E27FC236}">
                <a16:creationId xmlns:a16="http://schemas.microsoft.com/office/drawing/2014/main" id="{C095F70F-98F2-4CA3-A88D-DBCBBFEC0C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5026" y="758795"/>
            <a:ext cx="7620016" cy="2234189"/>
          </a:xfrm>
          <a:prstGeom prst="rect">
            <a:avLst/>
          </a:prstGeom>
        </p:spPr>
      </p:pic>
    </p:spTree>
    <p:extLst>
      <p:ext uri="{BB962C8B-B14F-4D97-AF65-F5344CB8AC3E}">
        <p14:creationId xmlns:p14="http://schemas.microsoft.com/office/powerpoint/2010/main" val="266541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8A04E24-6EAB-4825-AFDE-535BE36C1EDC}"/>
              </a:ext>
              <a:ext uri="{C183D7F6-B498-43B3-948B-1728B52AA6E4}">
                <adec:decorative xmlns:adec="http://schemas.microsoft.com/office/drawing/2017/decorative" val="1"/>
              </a:ext>
            </a:extLst>
          </p:cNvPr>
          <p:cNvSpPr/>
          <p:nvPr/>
        </p:nvSpPr>
        <p:spPr>
          <a:xfrm>
            <a:off x="893759" y="1669750"/>
            <a:ext cx="11445886" cy="412416"/>
          </a:xfrm>
          <a:prstGeom prst="rect">
            <a:avLst/>
          </a:prstGeom>
          <a:solidFill>
            <a:schemeClr val="accent2"/>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2800">
              <a:solidFill>
                <a:schemeClr val="tx1"/>
              </a:solidFill>
              <a:latin typeface="Calibri" pitchFamily="34" charset="0"/>
              <a:cs typeface="Calibri" pitchFamily="34" charset="0"/>
            </a:endParaRPr>
          </a:p>
        </p:txBody>
      </p:sp>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dirty="0"/>
              <a:t>Agenda</a:t>
            </a:r>
            <a:r>
              <a:rPr lang="sv-SE" sz="3200" dirty="0"/>
              <a:t> </a:t>
            </a:r>
            <a:r>
              <a:rPr lang="sv-SE" sz="3200" dirty="0">
                <a:solidFill>
                  <a:schemeClr val="bg1"/>
                </a:solidFill>
              </a:rPr>
              <a:t>-</a:t>
            </a:r>
            <a:endParaRPr lang="sv-SE" dirty="0">
              <a:solidFill>
                <a:schemeClr val="bg1"/>
              </a:solidFill>
            </a:endParaRPr>
          </a:p>
        </p:txBody>
      </p:sp>
      <p:sp>
        <p:nvSpPr>
          <p:cNvPr id="4" name="Platshållare för innehåll 3">
            <a:extLst>
              <a:ext uri="{FF2B5EF4-FFF2-40B4-BE49-F238E27FC236}">
                <a16:creationId xmlns:a16="http://schemas.microsoft.com/office/drawing/2014/main" id="{26BCF5C4-5C96-422A-AB93-A786955AC31A}"/>
              </a:ext>
            </a:extLst>
          </p:cNvPr>
          <p:cNvSpPr>
            <a:spLocks noGrp="1"/>
          </p:cNvSpPr>
          <p:nvPr>
            <p:ph sz="quarter" idx="10"/>
          </p:nvPr>
        </p:nvSpPr>
        <p:spPr>
          <a:xfrm>
            <a:off x="469900" y="1460500"/>
            <a:ext cx="8811260" cy="4775200"/>
          </a:xfrm>
        </p:spPr>
        <p:txBody>
          <a:bodyPr/>
          <a:lstStyle/>
          <a:p>
            <a:pPr marL="457200" indent="-323850">
              <a:lnSpc>
                <a:spcPct val="200000"/>
              </a:lnSpc>
              <a:buSzPts val="1500"/>
              <a:buFont typeface="Arial"/>
              <a:buChar char="•"/>
            </a:pPr>
            <a:r>
              <a:rPr lang="sv-SE" sz="1800" b="1" dirty="0"/>
              <a:t>Gemensam introduktion till varandra och vårt engagemang </a:t>
            </a:r>
          </a:p>
          <a:p>
            <a:pPr marL="457200" indent="-323850">
              <a:lnSpc>
                <a:spcPct val="200000"/>
              </a:lnSpc>
              <a:buSzPts val="1500"/>
              <a:buFont typeface="Arial"/>
              <a:buChar char="•"/>
            </a:pPr>
            <a:r>
              <a:rPr lang="sv-SE" sz="1800" b="1" dirty="0"/>
              <a:t>Delarenans syfte – ett handslag för konkret arbete</a:t>
            </a:r>
          </a:p>
          <a:p>
            <a:pPr marL="457200" indent="-323850">
              <a:lnSpc>
                <a:spcPct val="200000"/>
              </a:lnSpc>
              <a:buSzPts val="1500"/>
              <a:buFont typeface="Arial"/>
              <a:buChar char="•"/>
            </a:pPr>
            <a:r>
              <a:rPr lang="sv-SE" sz="1800" b="1" dirty="0"/>
              <a:t>Verkstad 2: Generera idéer om möjliga initiativ och formulera målbild</a:t>
            </a:r>
          </a:p>
          <a:p>
            <a:pPr marL="457200" indent="-323850">
              <a:lnSpc>
                <a:spcPct val="200000"/>
              </a:lnSpc>
              <a:buSzPts val="1500"/>
              <a:buFont typeface="Arial"/>
              <a:buChar char="•"/>
            </a:pPr>
            <a:r>
              <a:rPr lang="sv-SE" sz="1800" b="1" dirty="0"/>
              <a:t>Engagemang och samarbetsformer i delarenan – nästa möte</a:t>
            </a:r>
            <a:endParaRPr lang="sv-SE" sz="1800" dirty="0"/>
          </a:p>
          <a:p>
            <a:endParaRPr lang="sv-SE" dirty="0"/>
          </a:p>
        </p:txBody>
      </p:sp>
    </p:spTree>
    <p:extLst>
      <p:ext uri="{BB962C8B-B14F-4D97-AF65-F5344CB8AC3E}">
        <p14:creationId xmlns:p14="http://schemas.microsoft.com/office/powerpoint/2010/main" val="114125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7000" r="-67000"/>
          </a:stretch>
        </a:blip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5B71C22-CDBE-492F-B4AE-144736DC423A}"/>
              </a:ext>
              <a:ext uri="{C183D7F6-B498-43B3-948B-1728B52AA6E4}">
                <adec:decorative xmlns:adec="http://schemas.microsoft.com/office/drawing/2017/decorative" val="1"/>
              </a:ext>
            </a:extLst>
          </p:cNvPr>
          <p:cNvSpPr/>
          <p:nvPr/>
        </p:nvSpPr>
        <p:spPr>
          <a:xfrm>
            <a:off x="712424" y="1936603"/>
            <a:ext cx="11063452" cy="1184084"/>
          </a:xfrm>
          <a:prstGeom prst="roundRect">
            <a:avLst/>
          </a:prstGeom>
          <a:solidFill>
            <a:srgbClr val="F6FBFE"/>
          </a:solidFill>
          <a:ln w="508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7347AD90-8E6F-4A8F-A07F-F08F5B9D053C}"/>
              </a:ext>
            </a:extLst>
          </p:cNvPr>
          <p:cNvSpPr>
            <a:spLocks noGrp="1"/>
          </p:cNvSpPr>
          <p:nvPr>
            <p:ph type="title"/>
          </p:nvPr>
        </p:nvSpPr>
        <p:spPr/>
        <p:txBody>
          <a:bodyPr/>
          <a:lstStyle/>
          <a:p>
            <a:r>
              <a:rPr lang="sv-SE" dirty="0">
                <a:highlight>
                  <a:srgbClr val="FFFF00"/>
                </a:highlight>
              </a:rPr>
              <a:t>[Infoga delarenans namn]</a:t>
            </a:r>
            <a:r>
              <a:rPr lang="sv-SE" dirty="0"/>
              <a:t>– vårt ”varför”, vårt engagemang och vårt bidrag</a:t>
            </a:r>
            <a:endParaRPr lang="en-GB" b="0" dirty="0"/>
          </a:p>
        </p:txBody>
      </p:sp>
      <p:sp>
        <p:nvSpPr>
          <p:cNvPr id="24" name="Rectangle: Rounded Corners 23">
            <a:extLst>
              <a:ext uri="{FF2B5EF4-FFF2-40B4-BE49-F238E27FC236}">
                <a16:creationId xmlns:a16="http://schemas.microsoft.com/office/drawing/2014/main" id="{AAAF9166-E959-4BD7-905C-B35154858C89}"/>
              </a:ext>
            </a:extLst>
          </p:cNvPr>
          <p:cNvSpPr/>
          <p:nvPr/>
        </p:nvSpPr>
        <p:spPr>
          <a:xfrm>
            <a:off x="2816435" y="1728010"/>
            <a:ext cx="6067043" cy="371259"/>
          </a:xfrm>
          <a:prstGeom prst="roundRect">
            <a:avLst/>
          </a:prstGeom>
          <a:solidFill>
            <a:srgbClr val="F6FCFE">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Arial"/>
                <a:ea typeface="+mn-ea"/>
                <a:cs typeface="+mn-cs"/>
              </a:rPr>
              <a:t>Varför gör vi detta?</a:t>
            </a:r>
          </a:p>
        </p:txBody>
      </p:sp>
      <p:sp>
        <p:nvSpPr>
          <p:cNvPr id="14" name="TextBox 13">
            <a:extLst>
              <a:ext uri="{FF2B5EF4-FFF2-40B4-BE49-F238E27FC236}">
                <a16:creationId xmlns:a16="http://schemas.microsoft.com/office/drawing/2014/main" id="{9F1B8603-15C4-49E3-B5F0-4A4195739089}"/>
              </a:ext>
            </a:extLst>
          </p:cNvPr>
          <p:cNvSpPr txBox="1"/>
          <p:nvPr/>
        </p:nvSpPr>
        <p:spPr>
          <a:xfrm>
            <a:off x="915475" y="2225266"/>
            <a:ext cx="10686707" cy="895422"/>
          </a:xfrm>
          <a:prstGeom prst="rect">
            <a:avLst/>
          </a:prstGeom>
          <a:noFill/>
          <a:ln>
            <a:noFill/>
          </a:ln>
        </p:spPr>
        <p:txBody>
          <a:bodyPr wrap="square" lIns="36000" tIns="0" rIns="0" bIns="0" rtlCol="0" anchor="t">
            <a:noAutofit/>
          </a:bodyPr>
          <a:lstStyle/>
          <a:p>
            <a:pPr marL="342900" marR="0" lvl="0" indent="-342900" algn="l" defTabSz="914400" rtl="0" eaLnBrk="1" fontAlgn="auto" latinLnBrk="0" hangingPunct="1">
              <a:lnSpc>
                <a:spcPct val="100000"/>
              </a:lnSpc>
              <a:spcBef>
                <a:spcPts val="0"/>
              </a:spcBef>
              <a:spcAft>
                <a:spcPts val="306"/>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För att </a:t>
            </a:r>
            <a:r>
              <a:rPr lang="sv-SE" sz="1600" dirty="0">
                <a:solidFill>
                  <a:prstClr val="black"/>
                </a:solidFill>
                <a:latin typeface="Arial"/>
              </a:rPr>
              <a:t>med gemensam kraft bidra till …</a:t>
            </a: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5" name="Object 4">
            <a:extLst>
              <a:ext uri="{FF2B5EF4-FFF2-40B4-BE49-F238E27FC236}">
                <a16:creationId xmlns:a16="http://schemas.microsoft.com/office/drawing/2014/main" id="{A963EE93-4EC7-49C9-B7A1-0A4A1B85DEA0}"/>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75677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80"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A963EE93-4EC7-49C9-B7A1-0A4A1B85DE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tangle: Rounded Corners 14">
            <a:extLst>
              <a:ext uri="{FF2B5EF4-FFF2-40B4-BE49-F238E27FC236}">
                <a16:creationId xmlns:a16="http://schemas.microsoft.com/office/drawing/2014/main" id="{C0E3EB14-D858-4B39-B32D-CBF878FABCC7}"/>
              </a:ext>
              <a:ext uri="{C183D7F6-B498-43B3-948B-1728B52AA6E4}">
                <adec:decorative xmlns:adec="http://schemas.microsoft.com/office/drawing/2017/decorative" val="1"/>
              </a:ext>
            </a:extLst>
          </p:cNvPr>
          <p:cNvSpPr/>
          <p:nvPr/>
        </p:nvSpPr>
        <p:spPr>
          <a:xfrm>
            <a:off x="712424" y="3648223"/>
            <a:ext cx="5137533" cy="2876020"/>
          </a:xfrm>
          <a:prstGeom prst="roundRect">
            <a:avLst/>
          </a:prstGeom>
          <a:solidFill>
            <a:srgbClr val="F6FBFE"/>
          </a:solidFill>
          <a:ln w="508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a:ln>
                <a:noFill/>
              </a:ln>
              <a:solidFill>
                <a:prstClr val="black"/>
              </a:solidFill>
              <a:effectLst/>
              <a:uLnTx/>
              <a:uFillTx/>
              <a:latin typeface="Arial"/>
              <a:ea typeface="+mn-ea"/>
              <a:cs typeface="+mn-cs"/>
            </a:endParaRPr>
          </a:p>
        </p:txBody>
      </p:sp>
      <p:sp>
        <p:nvSpPr>
          <p:cNvPr id="23" name="Rectangle: Rounded Corners 22">
            <a:extLst>
              <a:ext uri="{FF2B5EF4-FFF2-40B4-BE49-F238E27FC236}">
                <a16:creationId xmlns:a16="http://schemas.microsoft.com/office/drawing/2014/main" id="{6AE5C104-612B-417D-9DF8-D29FEFF3AA31}"/>
              </a:ext>
            </a:extLst>
          </p:cNvPr>
          <p:cNvSpPr/>
          <p:nvPr/>
        </p:nvSpPr>
        <p:spPr>
          <a:xfrm>
            <a:off x="1500810" y="3449211"/>
            <a:ext cx="3597964" cy="357250"/>
          </a:xfrm>
          <a:prstGeom prst="roundRect">
            <a:avLst/>
          </a:prstGeom>
          <a:solidFill>
            <a:srgbClr val="FBFE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Arial"/>
                <a:ea typeface="+mn-ea"/>
                <a:cs typeface="+mn-cs"/>
              </a:rPr>
              <a:t>Vad engagerar oss som deltar? </a:t>
            </a:r>
          </a:p>
        </p:txBody>
      </p:sp>
      <p:sp>
        <p:nvSpPr>
          <p:cNvPr id="13" name="TextBox 12">
            <a:extLst>
              <a:ext uri="{FF2B5EF4-FFF2-40B4-BE49-F238E27FC236}">
                <a16:creationId xmlns:a16="http://schemas.microsoft.com/office/drawing/2014/main" id="{D9239B16-29B9-47C5-AB0D-13D4565503FA}"/>
              </a:ext>
            </a:extLst>
          </p:cNvPr>
          <p:cNvSpPr txBox="1"/>
          <p:nvPr/>
        </p:nvSpPr>
        <p:spPr>
          <a:xfrm>
            <a:off x="1208143" y="4283919"/>
            <a:ext cx="4731431" cy="2370872"/>
          </a:xfrm>
          <a:prstGeom prst="rect">
            <a:avLst/>
          </a:prstGeom>
          <a:noFill/>
          <a:ln>
            <a:noFill/>
          </a:ln>
        </p:spPr>
        <p:txBody>
          <a:bodyPr wrap="square" lIns="36000" tIns="0" rIns="0" bIns="0" rtlCol="0" anchor="t">
            <a:noAutofit/>
          </a:bodyPr>
          <a:lstStyle/>
          <a:p>
            <a:pPr marL="342900" marR="0" lvl="0" indent="-342900" algn="l" defTabSz="914400" rtl="0" eaLnBrk="1" fontAlgn="auto" latinLnBrk="0" hangingPunct="1">
              <a:lnSpc>
                <a:spcPct val="100000"/>
              </a:lnSpc>
              <a:spcBef>
                <a:spcPts val="0"/>
              </a:spcBef>
              <a:spcAft>
                <a:spcPts val="306"/>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 </a:t>
            </a:r>
          </a:p>
          <a:p>
            <a:pPr marL="342900" marR="0" lvl="0" indent="-342900" algn="l" defTabSz="914400" rtl="0" eaLnBrk="1" fontAlgn="auto" latinLnBrk="0" hangingPunct="1">
              <a:lnSpc>
                <a:spcPct val="100000"/>
              </a:lnSpc>
              <a:spcBef>
                <a:spcPts val="0"/>
              </a:spcBef>
              <a:spcAft>
                <a:spcPts val="306"/>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 </a:t>
            </a:r>
          </a:p>
          <a:p>
            <a:pPr marL="342900" marR="0" lvl="0" indent="-342900" algn="l" defTabSz="914400" rtl="0" eaLnBrk="1" fontAlgn="auto" latinLnBrk="0" hangingPunct="1">
              <a:lnSpc>
                <a:spcPct val="100000"/>
              </a:lnSpc>
              <a:spcBef>
                <a:spcPts val="0"/>
              </a:spcBef>
              <a:spcAft>
                <a:spcPts val="306"/>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 </a:t>
            </a:r>
          </a:p>
          <a:p>
            <a:pPr marL="342900" marR="0" lvl="0" indent="-342900" algn="l" defTabSz="914400" rtl="0" eaLnBrk="1" fontAlgn="auto" latinLnBrk="0" hangingPunct="1">
              <a:lnSpc>
                <a:spcPct val="100000"/>
              </a:lnSpc>
              <a:spcBef>
                <a:spcPts val="0"/>
              </a:spcBef>
              <a:spcAft>
                <a:spcPts val="306"/>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306"/>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Rectangle: Rounded Corners 16">
            <a:extLst>
              <a:ext uri="{FF2B5EF4-FFF2-40B4-BE49-F238E27FC236}">
                <a16:creationId xmlns:a16="http://schemas.microsoft.com/office/drawing/2014/main" id="{9C0DADB5-7934-49E3-AB09-7015ED69C46A}"/>
              </a:ext>
              <a:ext uri="{C183D7F6-B498-43B3-948B-1728B52AA6E4}">
                <adec:decorative xmlns:adec="http://schemas.microsoft.com/office/drawing/2017/decorative" val="1"/>
              </a:ext>
            </a:extLst>
          </p:cNvPr>
          <p:cNvSpPr/>
          <p:nvPr/>
        </p:nvSpPr>
        <p:spPr>
          <a:xfrm>
            <a:off x="6638343" y="3648223"/>
            <a:ext cx="5137533" cy="2876020"/>
          </a:xfrm>
          <a:prstGeom prst="roundRect">
            <a:avLst/>
          </a:prstGeom>
          <a:solidFill>
            <a:srgbClr val="F6FBFE"/>
          </a:solidFill>
          <a:ln w="508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a:ln>
                <a:noFill/>
              </a:ln>
              <a:solidFill>
                <a:prstClr val="black"/>
              </a:solidFill>
              <a:effectLst/>
              <a:uLnTx/>
              <a:uFillTx/>
              <a:latin typeface="Arial"/>
              <a:ea typeface="+mn-ea"/>
              <a:cs typeface="+mn-cs"/>
            </a:endParaRPr>
          </a:p>
        </p:txBody>
      </p:sp>
      <p:sp>
        <p:nvSpPr>
          <p:cNvPr id="20" name="Rectangle: Rounded Corners 19">
            <a:extLst>
              <a:ext uri="{FF2B5EF4-FFF2-40B4-BE49-F238E27FC236}">
                <a16:creationId xmlns:a16="http://schemas.microsoft.com/office/drawing/2014/main" id="{199A3201-FA09-49FA-9E0E-FC83ED333B3D}"/>
              </a:ext>
            </a:extLst>
          </p:cNvPr>
          <p:cNvSpPr/>
          <p:nvPr/>
        </p:nvSpPr>
        <p:spPr>
          <a:xfrm>
            <a:off x="7426729" y="3449211"/>
            <a:ext cx="3597964" cy="357250"/>
          </a:xfrm>
          <a:prstGeom prst="roundRect">
            <a:avLst/>
          </a:prstGeom>
          <a:solidFill>
            <a:srgbClr val="FBFE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Arial"/>
                <a:ea typeface="+mn-ea"/>
                <a:cs typeface="+mn-cs"/>
              </a:rPr>
              <a:t>Vad är vårt bidrag?</a:t>
            </a:r>
          </a:p>
        </p:txBody>
      </p:sp>
      <p:sp>
        <p:nvSpPr>
          <p:cNvPr id="18" name="TextBox 17">
            <a:extLst>
              <a:ext uri="{FF2B5EF4-FFF2-40B4-BE49-F238E27FC236}">
                <a16:creationId xmlns:a16="http://schemas.microsoft.com/office/drawing/2014/main" id="{601DCF28-8885-43A7-A31F-B0845359AF1E}"/>
              </a:ext>
            </a:extLst>
          </p:cNvPr>
          <p:cNvSpPr txBox="1"/>
          <p:nvPr/>
        </p:nvSpPr>
        <p:spPr>
          <a:xfrm>
            <a:off x="7098976" y="4134984"/>
            <a:ext cx="4731431" cy="2276371"/>
          </a:xfrm>
          <a:prstGeom prst="rect">
            <a:avLst/>
          </a:prstGeom>
          <a:noFill/>
          <a:ln>
            <a:noFill/>
          </a:ln>
        </p:spPr>
        <p:txBody>
          <a:bodyPr wrap="square" lIns="36000" tIns="0" rIns="0" bIns="0" rtlCol="0" anchor="t">
            <a:noAutofit/>
          </a:bodyPr>
          <a:lstStyle/>
          <a:p>
            <a:pPr marL="342900" lvl="0" indent="-342900">
              <a:spcAft>
                <a:spcPts val="306"/>
              </a:spcAft>
              <a:buFont typeface="Arial" panose="020B0604020202020204" pitchFamily="34" charset="0"/>
              <a:buChar char="•"/>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 </a:t>
            </a:r>
          </a:p>
          <a:p>
            <a:pPr marL="342900" lvl="0" indent="-342900">
              <a:spcAft>
                <a:spcPts val="306"/>
              </a:spcAft>
              <a:buFont typeface="Arial" panose="020B0604020202020204" pitchFamily="34" charset="0"/>
              <a:buChar char="•"/>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 </a:t>
            </a:r>
          </a:p>
          <a:p>
            <a:pPr marL="342900" lvl="0" indent="-342900">
              <a:spcAft>
                <a:spcPts val="306"/>
              </a:spcAft>
              <a:buFont typeface="Arial" panose="020B0604020202020204" pitchFamily="34" charset="0"/>
              <a:buChar char="•"/>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a:t>
            </a:r>
            <a:endParaRPr lang="sv-SE" sz="1600" dirty="0">
              <a:solidFill>
                <a:prstClr val="black"/>
              </a:solidFill>
            </a:endParaRPr>
          </a:p>
          <a:p>
            <a:pPr marL="0" marR="0" lvl="0" indent="0" algn="l" defTabSz="914400" rtl="0" eaLnBrk="1" fontAlgn="auto" latinLnBrk="0" hangingPunct="1">
              <a:lnSpc>
                <a:spcPct val="100000"/>
              </a:lnSpc>
              <a:spcBef>
                <a:spcPts val="0"/>
              </a:spcBef>
              <a:spcAft>
                <a:spcPts val="306"/>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3572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7000" r="-67000"/>
          </a:stretch>
        </a:blip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5B71C22-CDBE-492F-B4AE-144736DC423A}"/>
              </a:ext>
              <a:ext uri="{C183D7F6-B498-43B3-948B-1728B52AA6E4}">
                <adec:decorative xmlns:adec="http://schemas.microsoft.com/office/drawing/2017/decorative" val="1"/>
              </a:ext>
            </a:extLst>
          </p:cNvPr>
          <p:cNvSpPr/>
          <p:nvPr/>
        </p:nvSpPr>
        <p:spPr>
          <a:xfrm>
            <a:off x="712424" y="1936603"/>
            <a:ext cx="11063452" cy="1184084"/>
          </a:xfrm>
          <a:prstGeom prst="roundRect">
            <a:avLst/>
          </a:prstGeom>
          <a:solidFill>
            <a:srgbClr val="F6FBFE"/>
          </a:solidFill>
          <a:ln w="508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7347AD90-8E6F-4A8F-A07F-F08F5B9D053C}"/>
              </a:ext>
            </a:extLst>
          </p:cNvPr>
          <p:cNvSpPr>
            <a:spLocks noGrp="1"/>
          </p:cNvSpPr>
          <p:nvPr>
            <p:ph type="title"/>
          </p:nvPr>
        </p:nvSpPr>
        <p:spPr/>
        <p:txBody>
          <a:bodyPr/>
          <a:lstStyle/>
          <a:p>
            <a:r>
              <a:rPr lang="sv-SE" dirty="0"/>
              <a:t>Samhällsmobilisering för narkotika prevention – </a:t>
            </a:r>
            <a:br>
              <a:rPr lang="sv-SE" dirty="0"/>
            </a:br>
            <a:r>
              <a:rPr lang="sv-SE" dirty="0"/>
              <a:t>Vårt ”varför”, vårt engagemang och vårt bidrag</a:t>
            </a:r>
            <a:endParaRPr lang="en-GB" b="0" dirty="0"/>
          </a:p>
        </p:txBody>
      </p:sp>
      <p:sp>
        <p:nvSpPr>
          <p:cNvPr id="24" name="Rectangle: Rounded Corners 23">
            <a:extLst>
              <a:ext uri="{FF2B5EF4-FFF2-40B4-BE49-F238E27FC236}">
                <a16:creationId xmlns:a16="http://schemas.microsoft.com/office/drawing/2014/main" id="{AAAF9166-E959-4BD7-905C-B35154858C89}"/>
              </a:ext>
            </a:extLst>
          </p:cNvPr>
          <p:cNvSpPr/>
          <p:nvPr/>
        </p:nvSpPr>
        <p:spPr>
          <a:xfrm>
            <a:off x="2816435" y="1728010"/>
            <a:ext cx="6067043" cy="371259"/>
          </a:xfrm>
          <a:prstGeom prst="roundRect">
            <a:avLst/>
          </a:prstGeom>
          <a:solidFill>
            <a:srgbClr val="F6FCFE">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Arial"/>
                <a:ea typeface="+mn-ea"/>
                <a:cs typeface="+mn-cs"/>
              </a:rPr>
              <a:t>Varför gör vi detta?</a:t>
            </a:r>
          </a:p>
        </p:txBody>
      </p:sp>
      <p:sp>
        <p:nvSpPr>
          <p:cNvPr id="14" name="TextBox 13">
            <a:extLst>
              <a:ext uri="{FF2B5EF4-FFF2-40B4-BE49-F238E27FC236}">
                <a16:creationId xmlns:a16="http://schemas.microsoft.com/office/drawing/2014/main" id="{9F1B8603-15C4-49E3-B5F0-4A4195739089}"/>
              </a:ext>
            </a:extLst>
          </p:cNvPr>
          <p:cNvSpPr txBox="1"/>
          <p:nvPr/>
        </p:nvSpPr>
        <p:spPr>
          <a:xfrm>
            <a:off x="915475" y="2225266"/>
            <a:ext cx="10686707" cy="895422"/>
          </a:xfrm>
          <a:prstGeom prst="rect">
            <a:avLst/>
          </a:prstGeom>
          <a:noFill/>
          <a:ln>
            <a:noFill/>
          </a:ln>
        </p:spPr>
        <p:txBody>
          <a:bodyPr wrap="square" lIns="36000" tIns="0" rIns="0" bIns="0" rtlCol="0" anchor="t">
            <a:noAutofit/>
          </a:bodyPr>
          <a:lstStyle/>
          <a:p>
            <a:pPr marL="342900" marR="0" lvl="0" indent="-342900" algn="l" defTabSz="914400" rtl="0" eaLnBrk="1" fontAlgn="auto" latinLnBrk="0" hangingPunct="1">
              <a:lnSpc>
                <a:spcPct val="100000"/>
              </a:lnSpc>
              <a:spcBef>
                <a:spcPts val="0"/>
              </a:spcBef>
              <a:spcAft>
                <a:spcPts val="306"/>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För att </a:t>
            </a:r>
            <a:r>
              <a:rPr lang="sv-SE" sz="1600" dirty="0">
                <a:solidFill>
                  <a:prstClr val="black"/>
                </a:solidFill>
                <a:latin typeface="Arial"/>
              </a:rPr>
              <a:t>med gemensam kraft bidra till en minskad narkotikakonsumtion genom att lyfta frågan om socialt ansvar och narkotika</a:t>
            </a: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306"/>
              </a:spcAft>
              <a:buClrTx/>
              <a:buSzTx/>
              <a:buFont typeface="Arial" panose="020B0604020202020204" pitchFamily="34" charset="0"/>
              <a:buChar char="•"/>
              <a:tabLst/>
              <a:defRPr/>
            </a:pPr>
            <a:r>
              <a:rPr lang="sv-SE" sz="1600" dirty="0"/>
              <a:t>För att stoppa, hindra eller förebygga att personer börjar missbruka narkotika överhuvudtaget</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5" name="Object 4">
            <a:extLst>
              <a:ext uri="{FF2B5EF4-FFF2-40B4-BE49-F238E27FC236}">
                <a16:creationId xmlns:a16="http://schemas.microsoft.com/office/drawing/2014/main" id="{A963EE93-4EC7-49C9-B7A1-0A4A1B85DEA0}"/>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91" name="think-cell Slide" r:id="rId5" imgW="395" imgH="394" progId="TCLayout.ActiveDocument.1">
                  <p:embed/>
                </p:oleObj>
              </mc:Choice>
              <mc:Fallback>
                <p:oleObj name="think-cell Slide" r:id="rId5" imgW="395" imgH="394" progId="TCLayout.ActiveDocument.1">
                  <p:embed/>
                  <p:pic>
                    <p:nvPicPr>
                      <p:cNvPr id="5" name="Object 4">
                        <a:extLst>
                          <a:ext uri="{FF2B5EF4-FFF2-40B4-BE49-F238E27FC236}">
                            <a16:creationId xmlns:a16="http://schemas.microsoft.com/office/drawing/2014/main" id="{A963EE93-4EC7-49C9-B7A1-0A4A1B85DEA0}"/>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tangle: Rounded Corners 14">
            <a:extLst>
              <a:ext uri="{FF2B5EF4-FFF2-40B4-BE49-F238E27FC236}">
                <a16:creationId xmlns:a16="http://schemas.microsoft.com/office/drawing/2014/main" id="{C0E3EB14-D858-4B39-B32D-CBF878FABCC7}"/>
              </a:ext>
              <a:ext uri="{C183D7F6-B498-43B3-948B-1728B52AA6E4}">
                <adec:decorative xmlns:adec="http://schemas.microsoft.com/office/drawing/2017/decorative" val="1"/>
              </a:ext>
            </a:extLst>
          </p:cNvPr>
          <p:cNvSpPr/>
          <p:nvPr/>
        </p:nvSpPr>
        <p:spPr>
          <a:xfrm>
            <a:off x="712424" y="3648223"/>
            <a:ext cx="5137533" cy="2876020"/>
          </a:xfrm>
          <a:prstGeom prst="roundRect">
            <a:avLst/>
          </a:prstGeom>
          <a:solidFill>
            <a:srgbClr val="F6FBFE"/>
          </a:solidFill>
          <a:ln w="508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a:ln>
                <a:noFill/>
              </a:ln>
              <a:solidFill>
                <a:prstClr val="black"/>
              </a:solidFill>
              <a:effectLst/>
              <a:uLnTx/>
              <a:uFillTx/>
              <a:latin typeface="Arial"/>
              <a:ea typeface="+mn-ea"/>
              <a:cs typeface="+mn-cs"/>
            </a:endParaRPr>
          </a:p>
        </p:txBody>
      </p:sp>
      <p:sp>
        <p:nvSpPr>
          <p:cNvPr id="23" name="Rectangle: Rounded Corners 22">
            <a:extLst>
              <a:ext uri="{FF2B5EF4-FFF2-40B4-BE49-F238E27FC236}">
                <a16:creationId xmlns:a16="http://schemas.microsoft.com/office/drawing/2014/main" id="{6AE5C104-612B-417D-9DF8-D29FEFF3AA31}"/>
              </a:ext>
            </a:extLst>
          </p:cNvPr>
          <p:cNvSpPr/>
          <p:nvPr/>
        </p:nvSpPr>
        <p:spPr>
          <a:xfrm>
            <a:off x="1500810" y="3449211"/>
            <a:ext cx="3597964" cy="357250"/>
          </a:xfrm>
          <a:prstGeom prst="roundRect">
            <a:avLst/>
          </a:prstGeom>
          <a:solidFill>
            <a:srgbClr val="FBFE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Arial"/>
                <a:ea typeface="+mn-ea"/>
                <a:cs typeface="+mn-cs"/>
              </a:rPr>
              <a:t>Vad engagerar oss som deltar? </a:t>
            </a:r>
          </a:p>
        </p:txBody>
      </p:sp>
      <p:sp>
        <p:nvSpPr>
          <p:cNvPr id="13" name="TextBox 12">
            <a:extLst>
              <a:ext uri="{FF2B5EF4-FFF2-40B4-BE49-F238E27FC236}">
                <a16:creationId xmlns:a16="http://schemas.microsoft.com/office/drawing/2014/main" id="{D9239B16-29B9-47C5-AB0D-13D4565503FA}"/>
              </a:ext>
            </a:extLst>
          </p:cNvPr>
          <p:cNvSpPr txBox="1"/>
          <p:nvPr/>
        </p:nvSpPr>
        <p:spPr>
          <a:xfrm>
            <a:off x="934076" y="4040483"/>
            <a:ext cx="4731431" cy="2370872"/>
          </a:xfrm>
          <a:prstGeom prst="rect">
            <a:avLst/>
          </a:prstGeom>
          <a:noFill/>
          <a:ln>
            <a:noFill/>
          </a:ln>
        </p:spPr>
        <p:txBody>
          <a:bodyPr wrap="square" lIns="36000" tIns="0" rIns="0" bIns="0" rtlCol="0" anchor="t">
            <a:noAutofit/>
          </a:bodyPr>
          <a:lstStyle/>
          <a:p>
            <a:pPr marL="342900" marR="0" lvl="0" indent="-342900" algn="l" defTabSz="914400" rtl="0" eaLnBrk="1" fontAlgn="auto" latinLnBrk="0" hangingPunct="1">
              <a:lnSpc>
                <a:spcPct val="100000"/>
              </a:lnSpc>
              <a:spcBef>
                <a:spcPts val="0"/>
              </a:spcBef>
              <a:spcAft>
                <a:spcPts val="306"/>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Att få arbeta konkret med narkotikafrågan </a:t>
            </a:r>
          </a:p>
          <a:p>
            <a:pPr marL="342900" marR="0" lvl="0" indent="-342900" algn="l" defTabSz="914400" rtl="0" eaLnBrk="1" fontAlgn="auto" latinLnBrk="0" hangingPunct="1">
              <a:lnSpc>
                <a:spcPct val="100000"/>
              </a:lnSpc>
              <a:spcBef>
                <a:spcPts val="0"/>
              </a:spcBef>
              <a:spcAft>
                <a:spcPts val="306"/>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Önskan </a:t>
            </a:r>
            <a:r>
              <a:rPr lang="sv-SE" sz="1600" dirty="0">
                <a:solidFill>
                  <a:prstClr val="black"/>
                </a:solidFill>
                <a:latin typeface="Arial"/>
              </a:rPr>
              <a:t>a</a:t>
            </a:r>
            <a:r>
              <a:rPr kumimoji="0" lang="sv-SE" sz="1600" b="0" i="0" u="none" strike="noStrike" kern="1200" cap="none" spc="0" normalizeH="0" baseline="0" noProof="0" dirty="0" err="1">
                <a:ln>
                  <a:noFill/>
                </a:ln>
                <a:solidFill>
                  <a:prstClr val="black"/>
                </a:solidFill>
                <a:effectLst/>
                <a:uLnTx/>
                <a:uFillTx/>
                <a:latin typeface="Arial"/>
                <a:ea typeface="+mn-ea"/>
                <a:cs typeface="+mn-cs"/>
              </a:rPr>
              <a:t>tt</a:t>
            </a:r>
            <a:r>
              <a:rPr kumimoji="0" lang="sv-SE" sz="1600" b="0" i="0" u="none" strike="noStrike" kern="1200" cap="none" spc="0" normalizeH="0" baseline="0" noProof="0" dirty="0">
                <a:ln>
                  <a:noFill/>
                </a:ln>
                <a:solidFill>
                  <a:prstClr val="black"/>
                </a:solidFill>
                <a:effectLst/>
                <a:uLnTx/>
                <a:uFillTx/>
                <a:latin typeface="Arial"/>
                <a:ea typeface="+mn-ea"/>
                <a:cs typeface="+mn-cs"/>
              </a:rPr>
              <a:t> arbeta preventivt när det kommer till narkotikamissbruk</a:t>
            </a:r>
          </a:p>
          <a:p>
            <a:pPr marL="342900" marR="0" lvl="0" indent="-342900" algn="l" defTabSz="914400" rtl="0" eaLnBrk="1" fontAlgn="auto" latinLnBrk="0" hangingPunct="1">
              <a:lnSpc>
                <a:spcPct val="100000"/>
              </a:lnSpc>
              <a:spcBef>
                <a:spcPts val="0"/>
              </a:spcBef>
              <a:spcAft>
                <a:spcPts val="306"/>
              </a:spcAft>
              <a:buClrTx/>
              <a:buSzTx/>
              <a:buFont typeface="Arial" panose="020B0604020202020204" pitchFamily="34" charset="0"/>
              <a:buChar char="•"/>
              <a:tabLst/>
              <a:defRPr/>
            </a:pPr>
            <a:r>
              <a:rPr lang="sv-SE" sz="1600" dirty="0">
                <a:solidFill>
                  <a:prstClr val="black"/>
                </a:solidFill>
                <a:latin typeface="Arial"/>
              </a:rPr>
              <a:t>Att skapa förbättrad samverkan i narkotikafrågan, både regionalt och nationellt</a:t>
            </a:r>
          </a:p>
          <a:p>
            <a:pPr marL="342900" lvl="0" indent="-342900">
              <a:spcAft>
                <a:spcPts val="306"/>
              </a:spcAft>
              <a:buFont typeface="Arial" panose="020B0604020202020204" pitchFamily="34" charset="0"/>
              <a:buChar char="•"/>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Önskan att arbeta mot tydliga och </a:t>
            </a:r>
            <a:r>
              <a:rPr lang="sv-SE" sz="1600" dirty="0">
                <a:solidFill>
                  <a:prstClr val="black"/>
                </a:solidFill>
              </a:rPr>
              <a:t>konkreta mål - ju tydligare målet är, desto tydligare och enklare är det att samordna sig och uppnå framgång inom delarenan</a:t>
            </a: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306"/>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Rectangle: Rounded Corners 16">
            <a:extLst>
              <a:ext uri="{FF2B5EF4-FFF2-40B4-BE49-F238E27FC236}">
                <a16:creationId xmlns:a16="http://schemas.microsoft.com/office/drawing/2014/main" id="{9C0DADB5-7934-49E3-AB09-7015ED69C46A}"/>
              </a:ext>
              <a:ext uri="{C183D7F6-B498-43B3-948B-1728B52AA6E4}">
                <adec:decorative xmlns:adec="http://schemas.microsoft.com/office/drawing/2017/decorative" val="1"/>
              </a:ext>
            </a:extLst>
          </p:cNvPr>
          <p:cNvSpPr/>
          <p:nvPr/>
        </p:nvSpPr>
        <p:spPr>
          <a:xfrm>
            <a:off x="6638343" y="3648223"/>
            <a:ext cx="5137533" cy="2876020"/>
          </a:xfrm>
          <a:prstGeom prst="roundRect">
            <a:avLst/>
          </a:prstGeom>
          <a:solidFill>
            <a:srgbClr val="F6FBFE"/>
          </a:solidFill>
          <a:ln w="508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a:ln>
                <a:noFill/>
              </a:ln>
              <a:solidFill>
                <a:prstClr val="black"/>
              </a:solidFill>
              <a:effectLst/>
              <a:uLnTx/>
              <a:uFillTx/>
              <a:latin typeface="Arial"/>
              <a:ea typeface="+mn-ea"/>
              <a:cs typeface="+mn-cs"/>
            </a:endParaRPr>
          </a:p>
        </p:txBody>
      </p:sp>
      <p:sp>
        <p:nvSpPr>
          <p:cNvPr id="20" name="Rectangle: Rounded Corners 19">
            <a:extLst>
              <a:ext uri="{FF2B5EF4-FFF2-40B4-BE49-F238E27FC236}">
                <a16:creationId xmlns:a16="http://schemas.microsoft.com/office/drawing/2014/main" id="{199A3201-FA09-49FA-9E0E-FC83ED333B3D}"/>
              </a:ext>
            </a:extLst>
          </p:cNvPr>
          <p:cNvSpPr/>
          <p:nvPr/>
        </p:nvSpPr>
        <p:spPr>
          <a:xfrm>
            <a:off x="7426729" y="3449211"/>
            <a:ext cx="3597964" cy="357250"/>
          </a:xfrm>
          <a:prstGeom prst="roundRect">
            <a:avLst/>
          </a:prstGeom>
          <a:solidFill>
            <a:srgbClr val="FBFE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Arial"/>
                <a:ea typeface="+mn-ea"/>
                <a:cs typeface="+mn-cs"/>
              </a:rPr>
              <a:t>Vad är vårt bidrag?</a:t>
            </a:r>
          </a:p>
        </p:txBody>
      </p:sp>
      <p:sp>
        <p:nvSpPr>
          <p:cNvPr id="18" name="TextBox 17">
            <a:extLst>
              <a:ext uri="{FF2B5EF4-FFF2-40B4-BE49-F238E27FC236}">
                <a16:creationId xmlns:a16="http://schemas.microsoft.com/office/drawing/2014/main" id="{601DCF28-8885-43A7-A31F-B0845359AF1E}"/>
              </a:ext>
            </a:extLst>
          </p:cNvPr>
          <p:cNvSpPr txBox="1"/>
          <p:nvPr/>
        </p:nvSpPr>
        <p:spPr>
          <a:xfrm>
            <a:off x="6944631" y="4045427"/>
            <a:ext cx="4731431" cy="2276371"/>
          </a:xfrm>
          <a:prstGeom prst="rect">
            <a:avLst/>
          </a:prstGeom>
          <a:noFill/>
          <a:ln>
            <a:noFill/>
          </a:ln>
        </p:spPr>
        <p:txBody>
          <a:bodyPr wrap="square" lIns="36000" tIns="0" rIns="0" bIns="0" rtlCol="0" anchor="t">
            <a:noAutofit/>
          </a:bodyPr>
          <a:lstStyle/>
          <a:p>
            <a:pPr marL="342900" lvl="0" indent="-342900">
              <a:spcAft>
                <a:spcPts val="306"/>
              </a:spcAft>
              <a:buFont typeface="Arial" panose="020B0604020202020204" pitchFamily="34" charset="0"/>
              <a:buChar char="•"/>
              <a:defRPr/>
            </a:pPr>
            <a:r>
              <a:rPr lang="sv-SE" sz="1600" dirty="0">
                <a:solidFill>
                  <a:prstClr val="black"/>
                </a:solidFill>
              </a:rPr>
              <a:t>Konkretisera frågeställningar och eventuella insatser så att det blir lätt att förstå vad syfte och mål är med olika uppdrag</a:t>
            </a:r>
          </a:p>
          <a:p>
            <a:pPr marL="342900" lvl="0" indent="-342900">
              <a:spcAft>
                <a:spcPts val="306"/>
              </a:spcAft>
              <a:buFont typeface="Arial" panose="020B0604020202020204" pitchFamily="34" charset="0"/>
              <a:buChar char="•"/>
              <a:defRPr/>
            </a:pPr>
            <a:r>
              <a:rPr lang="sv-SE" sz="1600" dirty="0">
                <a:solidFill>
                  <a:prstClr val="black"/>
                </a:solidFill>
              </a:rPr>
              <a:t>Utveckling av insatser och metoder och spridning av kunskap</a:t>
            </a:r>
          </a:p>
          <a:p>
            <a:pPr marL="342900" lvl="0" indent="-342900">
              <a:spcAft>
                <a:spcPts val="306"/>
              </a:spcAft>
              <a:buFont typeface="Arial" panose="020B0604020202020204" pitchFamily="34" charset="0"/>
              <a:buChar char="•"/>
              <a:defRPr/>
            </a:pPr>
            <a:r>
              <a:rPr lang="sv-SE" sz="1600" dirty="0">
                <a:solidFill>
                  <a:prstClr val="black"/>
                </a:solidFill>
              </a:rPr>
              <a:t>Kartlägga vilka insatser som finns i nuläget, vilka grupper som har behov av insatser, och vilka insatser som möter dessa behov</a:t>
            </a:r>
          </a:p>
          <a:p>
            <a:pPr marL="342900" lvl="0" indent="-342900">
              <a:spcAft>
                <a:spcPts val="306"/>
              </a:spcAft>
              <a:buFont typeface="Arial" panose="020B0604020202020204" pitchFamily="34" charset="0"/>
              <a:buChar char="•"/>
              <a:defRPr/>
            </a:pPr>
            <a:endParaRPr lang="sv-SE" sz="1600" dirty="0">
              <a:solidFill>
                <a:prstClr val="black"/>
              </a:solidFill>
            </a:endParaRPr>
          </a:p>
          <a:p>
            <a:pPr marL="0" marR="0" lvl="0" indent="0" algn="l" defTabSz="914400" rtl="0" eaLnBrk="1" fontAlgn="auto" latinLnBrk="0" hangingPunct="1">
              <a:lnSpc>
                <a:spcPct val="100000"/>
              </a:lnSpc>
              <a:spcBef>
                <a:spcPts val="0"/>
              </a:spcBef>
              <a:spcAft>
                <a:spcPts val="306"/>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Rectangle 5">
            <a:extLst>
              <a:ext uri="{FF2B5EF4-FFF2-40B4-BE49-F238E27FC236}">
                <a16:creationId xmlns:a16="http://schemas.microsoft.com/office/drawing/2014/main" id="{4373E585-FD49-4BFE-BD1C-881F9C803E33}"/>
              </a:ext>
            </a:extLst>
          </p:cNvPr>
          <p:cNvSpPr/>
          <p:nvPr/>
        </p:nvSpPr>
        <p:spPr>
          <a:xfrm>
            <a:off x="8261684" y="98918"/>
            <a:ext cx="3701157" cy="1718202"/>
          </a:xfrm>
          <a:prstGeom prst="rect">
            <a:avLst/>
          </a:prstGeom>
          <a:solidFill>
            <a:srgbClr val="FFFF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Exempel från delarena: ”</a:t>
            </a:r>
            <a:r>
              <a:rPr lang="sv-SE" sz="1600" b="1" dirty="0">
                <a:solidFill>
                  <a:schemeClr val="tx1"/>
                </a:solidFill>
              </a:rPr>
              <a:t>Samhällsmobilisering för narkotikaprevention</a:t>
            </a:r>
            <a:r>
              <a:rPr lang="sv-SE" sz="1600" dirty="0">
                <a:solidFill>
                  <a:schemeClr val="tx1"/>
                </a:solidFill>
              </a:rPr>
              <a:t>”</a:t>
            </a:r>
          </a:p>
        </p:txBody>
      </p:sp>
    </p:spTree>
    <p:extLst>
      <p:ext uri="{BB962C8B-B14F-4D97-AF65-F5344CB8AC3E}">
        <p14:creationId xmlns:p14="http://schemas.microsoft.com/office/powerpoint/2010/main" val="3488538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BA37701-A3B9-4C13-BD92-E3813F3AA997}"/>
              </a:ext>
              <a:ext uri="{C183D7F6-B498-43B3-948B-1728B52AA6E4}">
                <adec:decorative xmlns:adec="http://schemas.microsoft.com/office/drawing/2017/decorative" val="1"/>
              </a:ext>
            </a:extLst>
          </p:cNvPr>
          <p:cNvSpPr/>
          <p:nvPr/>
        </p:nvSpPr>
        <p:spPr>
          <a:xfrm>
            <a:off x="399353" y="986589"/>
            <a:ext cx="11367531" cy="5086219"/>
          </a:xfrm>
          <a:prstGeom prst="rect">
            <a:avLst/>
          </a:prstGeom>
          <a:solidFill>
            <a:srgbClr val="E6F3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40930B39-222D-47B6-8321-8BCCD56FAD6D}"/>
              </a:ext>
            </a:extLst>
          </p:cNvPr>
          <p:cNvSpPr>
            <a:spLocks noGrp="1"/>
          </p:cNvSpPr>
          <p:nvPr>
            <p:ph type="title"/>
          </p:nvPr>
        </p:nvSpPr>
        <p:spPr>
          <a:xfrm>
            <a:off x="428959" y="231516"/>
            <a:ext cx="11337925" cy="714375"/>
          </a:xfrm>
        </p:spPr>
        <p:txBody>
          <a:bodyPr/>
          <a:lstStyle/>
          <a:p>
            <a:r>
              <a:rPr lang="sv-SE" sz="2400" dirty="0"/>
              <a:t>Överenskomna principer för arbetet i delarenan</a:t>
            </a:r>
            <a:endParaRPr lang="sv-SE" dirty="0"/>
          </a:p>
        </p:txBody>
      </p:sp>
      <p:sp>
        <p:nvSpPr>
          <p:cNvPr id="46" name="Rectangle 45">
            <a:extLst>
              <a:ext uri="{FF2B5EF4-FFF2-40B4-BE49-F238E27FC236}">
                <a16:creationId xmlns:a16="http://schemas.microsoft.com/office/drawing/2014/main" id="{5F41D373-AA18-45C9-9A16-0B3A9C62D6C0}"/>
              </a:ext>
            </a:extLst>
          </p:cNvPr>
          <p:cNvSpPr/>
          <p:nvPr/>
        </p:nvSpPr>
        <p:spPr>
          <a:xfrm>
            <a:off x="508450" y="1910749"/>
            <a:ext cx="2812833" cy="923330"/>
          </a:xfrm>
          <a:prstGeom prst="rect">
            <a:avLst/>
          </a:prstGeom>
        </p:spPr>
        <p:txBody>
          <a:bodyPr wrap="square">
            <a:spAutoFit/>
          </a:bodyPr>
          <a:lstStyle/>
          <a:p>
            <a:pPr lvl="0" algn="ctr">
              <a:spcAft>
                <a:spcPts val="306"/>
              </a:spcAft>
              <a:defRPr/>
            </a:pPr>
            <a:r>
              <a:rPr lang="sv-SE" dirty="0">
                <a:solidFill>
                  <a:prstClr val="black"/>
                </a:solidFill>
              </a:rPr>
              <a:t>1. Vi talar öppet och delar allt, </a:t>
            </a:r>
            <a:r>
              <a:rPr lang="sv-SE" i="1" dirty="0">
                <a:solidFill>
                  <a:prstClr val="black"/>
                </a:solidFill>
              </a:rPr>
              <a:t>men</a:t>
            </a:r>
            <a:r>
              <a:rPr lang="sv-SE" dirty="0">
                <a:solidFill>
                  <a:prstClr val="black"/>
                </a:solidFill>
              </a:rPr>
              <a:t> utnyttjar</a:t>
            </a:r>
            <a:r>
              <a:rPr lang="sv-SE" i="1" dirty="0">
                <a:solidFill>
                  <a:prstClr val="black"/>
                </a:solidFill>
              </a:rPr>
              <a:t> </a:t>
            </a:r>
            <a:r>
              <a:rPr lang="sv-SE" dirty="0">
                <a:solidFill>
                  <a:prstClr val="black"/>
                </a:solidFill>
              </a:rPr>
              <a:t>inte informationen vi får </a:t>
            </a:r>
          </a:p>
        </p:txBody>
      </p:sp>
      <p:sp>
        <p:nvSpPr>
          <p:cNvPr id="32" name="Rectangle 31">
            <a:extLst>
              <a:ext uri="{FF2B5EF4-FFF2-40B4-BE49-F238E27FC236}">
                <a16:creationId xmlns:a16="http://schemas.microsoft.com/office/drawing/2014/main" id="{4FB62090-1387-4A9C-9FA0-2992BC38D039}"/>
              </a:ext>
            </a:extLst>
          </p:cNvPr>
          <p:cNvSpPr/>
          <p:nvPr/>
        </p:nvSpPr>
        <p:spPr>
          <a:xfrm>
            <a:off x="3761502" y="4982585"/>
            <a:ext cx="2712033" cy="923330"/>
          </a:xfrm>
          <a:prstGeom prst="rect">
            <a:avLst/>
          </a:prstGeom>
        </p:spPr>
        <p:txBody>
          <a:bodyPr wrap="square">
            <a:spAutoFit/>
          </a:bodyPr>
          <a:lstStyle/>
          <a:p>
            <a:pPr lvl="0" algn="ctr">
              <a:spcAft>
                <a:spcPts val="306"/>
              </a:spcAft>
              <a:defRPr/>
            </a:pPr>
            <a:r>
              <a:rPr lang="sv-SE" dirty="0">
                <a:solidFill>
                  <a:prstClr val="black"/>
                </a:solidFill>
              </a:rPr>
              <a:t>2. Vi sprider och berättar gärna om resultaten, </a:t>
            </a:r>
            <a:r>
              <a:rPr lang="sv-SE" i="1" dirty="0">
                <a:solidFill>
                  <a:prstClr val="black"/>
                </a:solidFill>
              </a:rPr>
              <a:t>men</a:t>
            </a:r>
            <a:r>
              <a:rPr lang="sv-SE" dirty="0">
                <a:solidFill>
                  <a:prstClr val="black"/>
                </a:solidFill>
              </a:rPr>
              <a:t> citerar inte enskilda</a:t>
            </a:r>
          </a:p>
        </p:txBody>
      </p:sp>
      <p:grpSp>
        <p:nvGrpSpPr>
          <p:cNvPr id="47" name="Group 46">
            <a:extLst>
              <a:ext uri="{FF2B5EF4-FFF2-40B4-BE49-F238E27FC236}">
                <a16:creationId xmlns:a16="http://schemas.microsoft.com/office/drawing/2014/main" id="{B425ABE0-4F8D-48BF-BBA5-06A9723265A4}"/>
              </a:ext>
              <a:ext uri="{C183D7F6-B498-43B3-948B-1728B52AA6E4}">
                <adec:decorative xmlns:adec="http://schemas.microsoft.com/office/drawing/2017/decorative" val="1"/>
              </a:ext>
            </a:extLst>
          </p:cNvPr>
          <p:cNvGrpSpPr/>
          <p:nvPr/>
        </p:nvGrpSpPr>
        <p:grpSpPr>
          <a:xfrm>
            <a:off x="8414175" y="2129604"/>
            <a:ext cx="1793642" cy="1793642"/>
            <a:chOff x="3093039" y="2012401"/>
            <a:chExt cx="1793642" cy="1793642"/>
          </a:xfrm>
          <a:solidFill>
            <a:srgbClr val="0B88C7"/>
          </a:solidFill>
        </p:grpSpPr>
        <p:pic>
          <p:nvPicPr>
            <p:cNvPr id="55" name="Graphic 54">
              <a:extLst>
                <a:ext uri="{FF2B5EF4-FFF2-40B4-BE49-F238E27FC236}">
                  <a16:creationId xmlns:a16="http://schemas.microsoft.com/office/drawing/2014/main" id="{3BEC966F-1075-4BD7-8DEA-69B629F9BBC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93039" y="2012401"/>
              <a:ext cx="1793642" cy="1793642"/>
            </a:xfrm>
            <a:prstGeom prst="rect">
              <a:avLst/>
            </a:prstGeom>
          </p:spPr>
        </p:pic>
        <p:sp>
          <p:nvSpPr>
            <p:cNvPr id="56" name="Oval 55">
              <a:extLst>
                <a:ext uri="{FF2B5EF4-FFF2-40B4-BE49-F238E27FC236}">
                  <a16:creationId xmlns:a16="http://schemas.microsoft.com/office/drawing/2014/main" id="{C539E3A1-47DA-4A68-BC01-9DB245BAE0E0}"/>
                </a:ext>
              </a:extLst>
            </p:cNvPr>
            <p:cNvSpPr/>
            <p:nvPr/>
          </p:nvSpPr>
          <p:spPr>
            <a:xfrm>
              <a:off x="3456460" y="2375822"/>
              <a:ext cx="10668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Oval 56">
              <a:extLst>
                <a:ext uri="{FF2B5EF4-FFF2-40B4-BE49-F238E27FC236}">
                  <a16:creationId xmlns:a16="http://schemas.microsoft.com/office/drawing/2014/main" id="{56AD26D0-C476-46F4-9876-E62B08D2C523}"/>
                </a:ext>
              </a:extLst>
            </p:cNvPr>
            <p:cNvSpPr/>
            <p:nvPr/>
          </p:nvSpPr>
          <p:spPr>
            <a:xfrm>
              <a:off x="3616237" y="2535599"/>
              <a:ext cx="747246" cy="747246"/>
            </a:xfrm>
            <a:prstGeom prst="ellipse">
              <a:avLst/>
            </a:prstGeom>
            <a:grp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5</a:t>
              </a:r>
            </a:p>
          </p:txBody>
        </p:sp>
      </p:grpSp>
      <p:grpSp>
        <p:nvGrpSpPr>
          <p:cNvPr id="42" name="Group 41">
            <a:extLst>
              <a:ext uri="{FF2B5EF4-FFF2-40B4-BE49-F238E27FC236}">
                <a16:creationId xmlns:a16="http://schemas.microsoft.com/office/drawing/2014/main" id="{AE2A58F5-B46F-4078-A530-1B7D5CBBECE3}"/>
              </a:ext>
              <a:ext uri="{C183D7F6-B498-43B3-948B-1728B52AA6E4}">
                <adec:decorative xmlns:adec="http://schemas.microsoft.com/office/drawing/2017/decorative" val="1"/>
              </a:ext>
            </a:extLst>
          </p:cNvPr>
          <p:cNvGrpSpPr/>
          <p:nvPr/>
        </p:nvGrpSpPr>
        <p:grpSpPr>
          <a:xfrm>
            <a:off x="7106240" y="2954186"/>
            <a:ext cx="1793642" cy="1793642"/>
            <a:chOff x="3093039" y="2012401"/>
            <a:chExt cx="1793642" cy="1793642"/>
          </a:xfrm>
          <a:solidFill>
            <a:srgbClr val="0B88C7"/>
          </a:solidFill>
        </p:grpSpPr>
        <p:pic>
          <p:nvPicPr>
            <p:cNvPr id="43" name="Graphic 42">
              <a:extLst>
                <a:ext uri="{FF2B5EF4-FFF2-40B4-BE49-F238E27FC236}">
                  <a16:creationId xmlns:a16="http://schemas.microsoft.com/office/drawing/2014/main" id="{ED8534E0-1A5A-439B-A9FC-9EEDF08E94C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93039" y="2012401"/>
              <a:ext cx="1793642" cy="1793642"/>
            </a:xfrm>
            <a:prstGeom prst="rect">
              <a:avLst/>
            </a:prstGeom>
          </p:spPr>
        </p:pic>
        <p:sp>
          <p:nvSpPr>
            <p:cNvPr id="44" name="Oval 43">
              <a:extLst>
                <a:ext uri="{FF2B5EF4-FFF2-40B4-BE49-F238E27FC236}">
                  <a16:creationId xmlns:a16="http://schemas.microsoft.com/office/drawing/2014/main" id="{452060BF-0312-4300-A744-96DBFB850D67}"/>
                </a:ext>
              </a:extLst>
            </p:cNvPr>
            <p:cNvSpPr/>
            <p:nvPr/>
          </p:nvSpPr>
          <p:spPr>
            <a:xfrm>
              <a:off x="3456460" y="2375822"/>
              <a:ext cx="10668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Oval 44">
              <a:extLst>
                <a:ext uri="{FF2B5EF4-FFF2-40B4-BE49-F238E27FC236}">
                  <a16:creationId xmlns:a16="http://schemas.microsoft.com/office/drawing/2014/main" id="{030AF865-8FEF-4C41-9548-91710276F489}"/>
                </a:ext>
              </a:extLst>
            </p:cNvPr>
            <p:cNvSpPr/>
            <p:nvPr/>
          </p:nvSpPr>
          <p:spPr>
            <a:xfrm>
              <a:off x="3616237" y="2535599"/>
              <a:ext cx="747246" cy="747246"/>
            </a:xfrm>
            <a:prstGeom prst="ellipse">
              <a:avLst/>
            </a:prstGeom>
            <a:grp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4</a:t>
              </a:r>
            </a:p>
          </p:txBody>
        </p:sp>
      </p:grpSp>
      <p:grpSp>
        <p:nvGrpSpPr>
          <p:cNvPr id="38" name="Group 37">
            <a:extLst>
              <a:ext uri="{FF2B5EF4-FFF2-40B4-BE49-F238E27FC236}">
                <a16:creationId xmlns:a16="http://schemas.microsoft.com/office/drawing/2014/main" id="{1FF01BAC-708D-4545-ADFE-F3CD850715D7}"/>
              </a:ext>
              <a:ext uri="{C183D7F6-B498-43B3-948B-1728B52AA6E4}">
                <adec:decorative xmlns:adec="http://schemas.microsoft.com/office/drawing/2017/decorative" val="1"/>
              </a:ext>
            </a:extLst>
          </p:cNvPr>
          <p:cNvGrpSpPr/>
          <p:nvPr/>
        </p:nvGrpSpPr>
        <p:grpSpPr>
          <a:xfrm>
            <a:off x="5696059" y="2299879"/>
            <a:ext cx="1793642" cy="1793642"/>
            <a:chOff x="3093039" y="2012401"/>
            <a:chExt cx="1793642" cy="1793642"/>
          </a:xfrm>
          <a:solidFill>
            <a:srgbClr val="0B88C7"/>
          </a:solidFill>
        </p:grpSpPr>
        <p:pic>
          <p:nvPicPr>
            <p:cNvPr id="39" name="Graphic 38">
              <a:extLst>
                <a:ext uri="{FF2B5EF4-FFF2-40B4-BE49-F238E27FC236}">
                  <a16:creationId xmlns:a16="http://schemas.microsoft.com/office/drawing/2014/main" id="{68BCC7C1-ADBC-4DAA-BE8F-25D6EB77014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93039" y="2012401"/>
              <a:ext cx="1793642" cy="1793642"/>
            </a:xfrm>
            <a:prstGeom prst="rect">
              <a:avLst/>
            </a:prstGeom>
          </p:spPr>
        </p:pic>
        <p:sp>
          <p:nvSpPr>
            <p:cNvPr id="40" name="Oval 39">
              <a:extLst>
                <a:ext uri="{FF2B5EF4-FFF2-40B4-BE49-F238E27FC236}">
                  <a16:creationId xmlns:a16="http://schemas.microsoft.com/office/drawing/2014/main" id="{3A1DEA75-0007-40EE-9424-D56D249B4B9E}"/>
                </a:ext>
              </a:extLst>
            </p:cNvPr>
            <p:cNvSpPr/>
            <p:nvPr/>
          </p:nvSpPr>
          <p:spPr>
            <a:xfrm>
              <a:off x="3456460" y="2375822"/>
              <a:ext cx="10668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70C0"/>
                </a:solidFill>
              </a:endParaRPr>
            </a:p>
          </p:txBody>
        </p:sp>
        <p:sp>
          <p:nvSpPr>
            <p:cNvPr id="41" name="Oval 40">
              <a:extLst>
                <a:ext uri="{FF2B5EF4-FFF2-40B4-BE49-F238E27FC236}">
                  <a16:creationId xmlns:a16="http://schemas.microsoft.com/office/drawing/2014/main" id="{2E4317CB-F507-4450-A706-AFDA1AD4BD55}"/>
                </a:ext>
              </a:extLst>
            </p:cNvPr>
            <p:cNvSpPr/>
            <p:nvPr/>
          </p:nvSpPr>
          <p:spPr>
            <a:xfrm>
              <a:off x="3616237" y="2535599"/>
              <a:ext cx="747246" cy="747246"/>
            </a:xfrm>
            <a:prstGeom prst="ellipse">
              <a:avLst/>
            </a:prstGeom>
            <a:grp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solidFill>
                </a:rPr>
                <a:t>3</a:t>
              </a:r>
            </a:p>
          </p:txBody>
        </p:sp>
      </p:grpSp>
      <p:sp>
        <p:nvSpPr>
          <p:cNvPr id="33" name="Rectangle 32">
            <a:extLst>
              <a:ext uri="{FF2B5EF4-FFF2-40B4-BE49-F238E27FC236}">
                <a16:creationId xmlns:a16="http://schemas.microsoft.com/office/drawing/2014/main" id="{A4378B6E-4384-4779-8CEB-11039F36F420}"/>
              </a:ext>
            </a:extLst>
          </p:cNvPr>
          <p:cNvSpPr/>
          <p:nvPr/>
        </p:nvSpPr>
        <p:spPr>
          <a:xfrm>
            <a:off x="5073873" y="1224451"/>
            <a:ext cx="3438050" cy="923330"/>
          </a:xfrm>
          <a:prstGeom prst="rect">
            <a:avLst/>
          </a:prstGeom>
        </p:spPr>
        <p:txBody>
          <a:bodyPr wrap="square">
            <a:spAutoFit/>
          </a:bodyPr>
          <a:lstStyle/>
          <a:p>
            <a:pPr lvl="0" algn="ctr">
              <a:spcAft>
                <a:spcPts val="306"/>
              </a:spcAft>
              <a:defRPr/>
            </a:pPr>
            <a:r>
              <a:rPr lang="sv-SE" dirty="0">
                <a:solidFill>
                  <a:prstClr val="black"/>
                </a:solidFill>
              </a:rPr>
              <a:t>3. Vi kan vara oeniga om vad </a:t>
            </a:r>
            <a:br>
              <a:rPr lang="sv-SE" dirty="0">
                <a:solidFill>
                  <a:prstClr val="black"/>
                </a:solidFill>
              </a:rPr>
            </a:br>
            <a:r>
              <a:rPr lang="sv-SE" dirty="0">
                <a:solidFill>
                  <a:prstClr val="black"/>
                </a:solidFill>
              </a:rPr>
              <a:t>som är den bästa vägen – ett problem har ofta flera lösningar</a:t>
            </a:r>
          </a:p>
        </p:txBody>
      </p:sp>
      <p:grpSp>
        <p:nvGrpSpPr>
          <p:cNvPr id="34" name="Group 33">
            <a:extLst>
              <a:ext uri="{FF2B5EF4-FFF2-40B4-BE49-F238E27FC236}">
                <a16:creationId xmlns:a16="http://schemas.microsoft.com/office/drawing/2014/main" id="{5031DAF8-7D51-4203-86BF-9962129FDEED}"/>
              </a:ext>
              <a:ext uri="{C183D7F6-B498-43B3-948B-1728B52AA6E4}">
                <adec:decorative xmlns:adec="http://schemas.microsoft.com/office/drawing/2017/decorative" val="1"/>
              </a:ext>
            </a:extLst>
          </p:cNvPr>
          <p:cNvGrpSpPr/>
          <p:nvPr/>
        </p:nvGrpSpPr>
        <p:grpSpPr>
          <a:xfrm>
            <a:off x="4285878" y="2954186"/>
            <a:ext cx="1793642" cy="1793642"/>
            <a:chOff x="3093039" y="2012401"/>
            <a:chExt cx="1793642" cy="1793642"/>
          </a:xfrm>
          <a:solidFill>
            <a:srgbClr val="0B88C7"/>
          </a:solidFill>
        </p:grpSpPr>
        <p:pic>
          <p:nvPicPr>
            <p:cNvPr id="35" name="Graphic 34">
              <a:extLst>
                <a:ext uri="{FF2B5EF4-FFF2-40B4-BE49-F238E27FC236}">
                  <a16:creationId xmlns:a16="http://schemas.microsoft.com/office/drawing/2014/main" id="{848FA07D-8086-4335-8D3D-E6827BB262E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93039" y="2012401"/>
              <a:ext cx="1793642" cy="1793642"/>
            </a:xfrm>
            <a:prstGeom prst="rect">
              <a:avLst/>
            </a:prstGeom>
          </p:spPr>
        </p:pic>
        <p:sp>
          <p:nvSpPr>
            <p:cNvPr id="36" name="Oval 35">
              <a:extLst>
                <a:ext uri="{FF2B5EF4-FFF2-40B4-BE49-F238E27FC236}">
                  <a16:creationId xmlns:a16="http://schemas.microsoft.com/office/drawing/2014/main" id="{6ADE0B8F-1EBF-4F42-A686-77189F6DDCF3}"/>
                </a:ext>
              </a:extLst>
            </p:cNvPr>
            <p:cNvSpPr/>
            <p:nvPr/>
          </p:nvSpPr>
          <p:spPr>
            <a:xfrm>
              <a:off x="3456460" y="2375822"/>
              <a:ext cx="10668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B88C7"/>
                </a:solidFill>
              </a:endParaRPr>
            </a:p>
          </p:txBody>
        </p:sp>
        <p:sp>
          <p:nvSpPr>
            <p:cNvPr id="37" name="Oval 36">
              <a:extLst>
                <a:ext uri="{FF2B5EF4-FFF2-40B4-BE49-F238E27FC236}">
                  <a16:creationId xmlns:a16="http://schemas.microsoft.com/office/drawing/2014/main" id="{CAC55C8F-21B0-439D-8E62-79E79A9574DA}"/>
                </a:ext>
              </a:extLst>
            </p:cNvPr>
            <p:cNvSpPr/>
            <p:nvPr/>
          </p:nvSpPr>
          <p:spPr>
            <a:xfrm>
              <a:off x="3616237" y="2535599"/>
              <a:ext cx="747246" cy="747246"/>
            </a:xfrm>
            <a:prstGeom prst="ellipse">
              <a:avLst/>
            </a:prstGeom>
            <a:grp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solidFill>
                </a:rPr>
                <a:t>2</a:t>
              </a:r>
            </a:p>
          </p:txBody>
        </p:sp>
      </p:grpSp>
      <p:grpSp>
        <p:nvGrpSpPr>
          <p:cNvPr id="17" name="Group 16">
            <a:extLst>
              <a:ext uri="{FF2B5EF4-FFF2-40B4-BE49-F238E27FC236}">
                <a16:creationId xmlns:a16="http://schemas.microsoft.com/office/drawing/2014/main" id="{A487FCFC-6FD1-4064-B5D9-996C66826C99}"/>
              </a:ext>
              <a:ext uri="{C183D7F6-B498-43B3-948B-1728B52AA6E4}">
                <adec:decorative xmlns:adec="http://schemas.microsoft.com/office/drawing/2017/decorative" val="1"/>
              </a:ext>
            </a:extLst>
          </p:cNvPr>
          <p:cNvGrpSpPr/>
          <p:nvPr/>
        </p:nvGrpSpPr>
        <p:grpSpPr>
          <a:xfrm>
            <a:off x="2875697" y="2299879"/>
            <a:ext cx="1793642" cy="1793642"/>
            <a:chOff x="3093039" y="2012401"/>
            <a:chExt cx="1793642" cy="1793642"/>
          </a:xfrm>
          <a:solidFill>
            <a:srgbClr val="0B88C7"/>
          </a:solidFill>
        </p:grpSpPr>
        <p:pic>
          <p:nvPicPr>
            <p:cNvPr id="11" name="Graphic 10">
              <a:extLst>
                <a:ext uri="{FF2B5EF4-FFF2-40B4-BE49-F238E27FC236}">
                  <a16:creationId xmlns:a16="http://schemas.microsoft.com/office/drawing/2014/main" id="{1A30BED0-B78A-4DF1-A340-D13EBCB95C0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93039" y="2012401"/>
              <a:ext cx="1793642" cy="1793642"/>
            </a:xfrm>
            <a:prstGeom prst="rect">
              <a:avLst/>
            </a:prstGeom>
            <a:effectLst/>
          </p:spPr>
        </p:pic>
        <p:sp>
          <p:nvSpPr>
            <p:cNvPr id="15" name="Oval 14">
              <a:extLst>
                <a:ext uri="{FF2B5EF4-FFF2-40B4-BE49-F238E27FC236}">
                  <a16:creationId xmlns:a16="http://schemas.microsoft.com/office/drawing/2014/main" id="{39D75268-68CD-4753-A628-B67365B79585}"/>
                </a:ext>
              </a:extLst>
            </p:cNvPr>
            <p:cNvSpPr/>
            <p:nvPr/>
          </p:nvSpPr>
          <p:spPr>
            <a:xfrm>
              <a:off x="3456460" y="2375822"/>
              <a:ext cx="1066800" cy="1066800"/>
            </a:xfrm>
            <a:prstGeom prst="ellipse">
              <a:avLst/>
            </a:prstGeom>
            <a:grpFill/>
            <a:ln>
              <a:solidFill>
                <a:srgbClr val="0B8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Oval 15">
              <a:extLst>
                <a:ext uri="{FF2B5EF4-FFF2-40B4-BE49-F238E27FC236}">
                  <a16:creationId xmlns:a16="http://schemas.microsoft.com/office/drawing/2014/main" id="{37A4A2C0-565C-499D-8BE3-2ABDB8220C05}"/>
                </a:ext>
              </a:extLst>
            </p:cNvPr>
            <p:cNvSpPr/>
            <p:nvPr/>
          </p:nvSpPr>
          <p:spPr>
            <a:xfrm>
              <a:off x="3616237" y="2535599"/>
              <a:ext cx="747246" cy="747246"/>
            </a:xfrm>
            <a:prstGeom prst="ellipse">
              <a:avLst/>
            </a:prstGeom>
            <a:grp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1</a:t>
              </a:r>
            </a:p>
          </p:txBody>
        </p:sp>
      </p:grpSp>
      <p:sp>
        <p:nvSpPr>
          <p:cNvPr id="58" name="Rectangle 57">
            <a:extLst>
              <a:ext uri="{FF2B5EF4-FFF2-40B4-BE49-F238E27FC236}">
                <a16:creationId xmlns:a16="http://schemas.microsoft.com/office/drawing/2014/main" id="{2DD4F20B-D6B9-4613-B13F-7DC9F5A953EE}"/>
              </a:ext>
            </a:extLst>
          </p:cNvPr>
          <p:cNvSpPr/>
          <p:nvPr/>
        </p:nvSpPr>
        <p:spPr>
          <a:xfrm>
            <a:off x="8332531" y="4201806"/>
            <a:ext cx="2825384" cy="1200329"/>
          </a:xfrm>
          <a:prstGeom prst="rect">
            <a:avLst/>
          </a:prstGeom>
        </p:spPr>
        <p:txBody>
          <a:bodyPr wrap="square">
            <a:spAutoFit/>
          </a:bodyPr>
          <a:lstStyle/>
          <a:p>
            <a:pPr lvl="0" algn="ctr">
              <a:spcAft>
                <a:spcPts val="306"/>
              </a:spcAft>
              <a:defRPr/>
            </a:pPr>
            <a:r>
              <a:rPr lang="sv-SE" dirty="0">
                <a:solidFill>
                  <a:prstClr val="black"/>
                </a:solidFill>
              </a:rPr>
              <a:t>4. Vi sprider bara lösningar som vi – utan kostnad – kan dela med varandra</a:t>
            </a:r>
          </a:p>
        </p:txBody>
      </p:sp>
      <p:sp>
        <p:nvSpPr>
          <p:cNvPr id="48" name="Rectangle 47">
            <a:extLst>
              <a:ext uri="{FF2B5EF4-FFF2-40B4-BE49-F238E27FC236}">
                <a16:creationId xmlns:a16="http://schemas.microsoft.com/office/drawing/2014/main" id="{935EEA21-98A8-4424-8676-2C74628023BB}"/>
              </a:ext>
            </a:extLst>
          </p:cNvPr>
          <p:cNvSpPr/>
          <p:nvPr/>
        </p:nvSpPr>
        <p:spPr>
          <a:xfrm>
            <a:off x="9208595" y="1125729"/>
            <a:ext cx="2614102" cy="923330"/>
          </a:xfrm>
          <a:prstGeom prst="rect">
            <a:avLst/>
          </a:prstGeom>
        </p:spPr>
        <p:txBody>
          <a:bodyPr wrap="square">
            <a:spAutoFit/>
          </a:bodyPr>
          <a:lstStyle/>
          <a:p>
            <a:pPr lvl="0" algn="ctr">
              <a:spcAft>
                <a:spcPts val="306"/>
              </a:spcAft>
              <a:defRPr/>
            </a:pPr>
            <a:r>
              <a:rPr lang="sv-SE" dirty="0">
                <a:solidFill>
                  <a:prstClr val="black"/>
                </a:solidFill>
              </a:rPr>
              <a:t>5. Vårt gemensamma arbete bygger på förtroende och tillit</a:t>
            </a:r>
          </a:p>
        </p:txBody>
      </p:sp>
    </p:spTree>
    <p:extLst>
      <p:ext uri="{BB962C8B-B14F-4D97-AF65-F5344CB8AC3E}">
        <p14:creationId xmlns:p14="http://schemas.microsoft.com/office/powerpoint/2010/main" val="267531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sz="2800" dirty="0"/>
              <a:t>Hur känns detta?</a:t>
            </a:r>
          </a:p>
        </p:txBody>
      </p:sp>
      <p:sp>
        <p:nvSpPr>
          <p:cNvPr id="4" name="Platshållare för innehåll 3">
            <a:extLst>
              <a:ext uri="{FF2B5EF4-FFF2-40B4-BE49-F238E27FC236}">
                <a16:creationId xmlns:a16="http://schemas.microsoft.com/office/drawing/2014/main" id="{26BCF5C4-5C96-422A-AB93-A786955AC31A}"/>
              </a:ext>
            </a:extLst>
          </p:cNvPr>
          <p:cNvSpPr>
            <a:spLocks noGrp="1"/>
          </p:cNvSpPr>
          <p:nvPr>
            <p:ph sz="quarter" idx="10"/>
          </p:nvPr>
        </p:nvSpPr>
        <p:spPr/>
        <p:txBody>
          <a:bodyPr/>
          <a:lstStyle/>
          <a:p>
            <a:pPr marL="457200" indent="-323850">
              <a:lnSpc>
                <a:spcPct val="200000"/>
              </a:lnSpc>
              <a:buSzPts val="1500"/>
              <a:buFont typeface="Arial"/>
              <a:buChar char="•"/>
            </a:pPr>
            <a:r>
              <a:rPr lang="sv-SE" sz="2400" b="1" dirty="0"/>
              <a:t>Tillägg, tankar, reflektioner?</a:t>
            </a:r>
          </a:p>
        </p:txBody>
      </p:sp>
      <p:pic>
        <p:nvPicPr>
          <p:cNvPr id="5" name="Picture 6">
            <a:extLst>
              <a:ext uri="{FF2B5EF4-FFF2-40B4-BE49-F238E27FC236}">
                <a16:creationId xmlns:a16="http://schemas.microsoft.com/office/drawing/2014/main" id="{5DC1249E-90C0-4B82-9976-A355E9475E7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6934568" y="1530566"/>
            <a:ext cx="3640185" cy="364018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45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8A04E24-6EAB-4825-AFDE-535BE36C1EDC}"/>
              </a:ext>
              <a:ext uri="{C183D7F6-B498-43B3-948B-1728B52AA6E4}">
                <adec:decorative xmlns:adec="http://schemas.microsoft.com/office/drawing/2017/decorative" val="1"/>
              </a:ext>
            </a:extLst>
          </p:cNvPr>
          <p:cNvSpPr/>
          <p:nvPr/>
        </p:nvSpPr>
        <p:spPr>
          <a:xfrm>
            <a:off x="917564" y="2235535"/>
            <a:ext cx="11445886" cy="412416"/>
          </a:xfrm>
          <a:prstGeom prst="rect">
            <a:avLst/>
          </a:prstGeom>
          <a:solidFill>
            <a:schemeClr val="accent2"/>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2800">
              <a:solidFill>
                <a:schemeClr val="tx1"/>
              </a:solidFill>
              <a:latin typeface="Calibri" pitchFamily="34" charset="0"/>
              <a:cs typeface="Calibri" pitchFamily="34" charset="0"/>
            </a:endParaRPr>
          </a:p>
        </p:txBody>
      </p:sp>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sz="3200" dirty="0">
                <a:latin typeface="Arial" panose="020B0604020202020204" pitchFamily="34" charset="0"/>
                <a:cs typeface="Arial" panose="020B0604020202020204" pitchFamily="34" charset="0"/>
              </a:rPr>
              <a:t>Agenda – Delarenans syfte</a:t>
            </a:r>
            <a:endParaRPr lang="sv-SE" dirty="0"/>
          </a:p>
        </p:txBody>
      </p:sp>
      <p:sp>
        <p:nvSpPr>
          <p:cNvPr id="4" name="Platshållare för innehåll 3">
            <a:extLst>
              <a:ext uri="{FF2B5EF4-FFF2-40B4-BE49-F238E27FC236}">
                <a16:creationId xmlns:a16="http://schemas.microsoft.com/office/drawing/2014/main" id="{26BCF5C4-5C96-422A-AB93-A786955AC31A}"/>
              </a:ext>
            </a:extLst>
          </p:cNvPr>
          <p:cNvSpPr>
            <a:spLocks noGrp="1"/>
          </p:cNvSpPr>
          <p:nvPr>
            <p:ph sz="quarter" idx="10"/>
          </p:nvPr>
        </p:nvSpPr>
        <p:spPr>
          <a:xfrm>
            <a:off x="469900" y="1460500"/>
            <a:ext cx="9512300" cy="4775200"/>
          </a:xfrm>
        </p:spPr>
        <p:txBody>
          <a:bodyPr/>
          <a:lstStyle/>
          <a:p>
            <a:pPr marL="457200" indent="-323850">
              <a:lnSpc>
                <a:spcPct val="200000"/>
              </a:lnSpc>
              <a:buSzPts val="1500"/>
              <a:buFont typeface="Arial"/>
              <a:buChar char="•"/>
            </a:pPr>
            <a:r>
              <a:rPr lang="sv-SE" sz="1800" b="1" dirty="0"/>
              <a:t>Gemensam introduktion till varandra och vårt engagemang </a:t>
            </a:r>
          </a:p>
          <a:p>
            <a:pPr marL="457200" indent="-323850">
              <a:lnSpc>
                <a:spcPct val="200000"/>
              </a:lnSpc>
              <a:buSzPts val="1500"/>
              <a:buFont typeface="Arial"/>
              <a:buChar char="•"/>
            </a:pPr>
            <a:r>
              <a:rPr lang="sv-SE" sz="1800" b="1" dirty="0"/>
              <a:t>Delarenans syfte – ett handslag för konkret arbete</a:t>
            </a:r>
          </a:p>
          <a:p>
            <a:pPr marL="457200" indent="-323850">
              <a:lnSpc>
                <a:spcPct val="200000"/>
              </a:lnSpc>
              <a:buSzPts val="1500"/>
              <a:buFont typeface="Arial"/>
              <a:buChar char="•"/>
            </a:pPr>
            <a:r>
              <a:rPr lang="sv-SE" sz="1800" b="1" dirty="0"/>
              <a:t>Verkstad 2: Generera idéer om möjliga initiativ och formulera målbild</a:t>
            </a:r>
          </a:p>
          <a:p>
            <a:pPr marL="457200" indent="-323850">
              <a:lnSpc>
                <a:spcPct val="200000"/>
              </a:lnSpc>
              <a:buSzPts val="1500"/>
              <a:buFont typeface="Arial"/>
              <a:buChar char="•"/>
            </a:pPr>
            <a:r>
              <a:rPr lang="sv-SE" sz="1800" b="1" dirty="0"/>
              <a:t>Engagemang och samarbetsformer i delarenan – nästa möte</a:t>
            </a:r>
            <a:endParaRPr lang="sv-SE" sz="1800" dirty="0"/>
          </a:p>
          <a:p>
            <a:endParaRPr lang="sv-SE" dirty="0"/>
          </a:p>
        </p:txBody>
      </p:sp>
    </p:spTree>
    <p:extLst>
      <p:ext uri="{BB962C8B-B14F-4D97-AF65-F5344CB8AC3E}">
        <p14:creationId xmlns:p14="http://schemas.microsoft.com/office/powerpoint/2010/main" val="34773181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5LD4KYW.Qb27LQ1RtVvdQ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4T0CfePk2DeL4EzvGUD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sw4oRVLjkeb33J03BQTY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meu4zT6UL9H2VN5NcpU5Tw"/>
</p:tagLst>
</file>

<file path=ppt/tags/tag17.xml><?xml version="1.0" encoding="utf-8"?>
<p:tagLst xmlns:a="http://schemas.openxmlformats.org/drawingml/2006/main" xmlns:r="http://schemas.openxmlformats.org/officeDocument/2006/relationships" xmlns:p="http://schemas.openxmlformats.org/presentationml/2006/main">
  <p:tag name="MM_SLIDE_TYPE" val="6"/>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WhnvnYg9pISOtC72xMeJ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MM_SLIDE_TYPE" val="6"/>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IBgUXrcbTVaqKT2Rd1are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5LD4KYW.Qb27LQ1RtVvdQ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z.4T0CfePk2DeL4EzvGUD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Asw4oRVLjkeb33J03BQTY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tWhnvnYg9pISOtC72xMeJQ"/>
</p:tagLst>
</file>

<file path=ppt/tags/tag29.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eu4zT6UL9H2VN5NcpU5T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BgUXrcbTVaqKT2Rd1are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LD4KYW.Qb27LQ1RtVvdQ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z.4T0CfePk2DeL4EzvGUD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Asw4oRVLjkeb33J03BQTY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cuUZBwV1WEiOXfoo8TVOxQ"/>
</p:tagLst>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13 Metodstöd (SKR-mall)" id="{6D60C8C6-D18F-49CB-A6C9-88E1602A91C2}" vid="{534BDF23-5689-414D-B608-0ABE4B11B313}"/>
    </a:ext>
  </a:extLst>
</a:theme>
</file>

<file path=ppt/theme/theme2.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13 Metodstöd (SKR-mall)" id="{6D60C8C6-D18F-49CB-A6C9-88E1602A91C2}" vid="{6301ED9D-02C3-43F2-9BA4-71063E65DD25}"/>
    </a:ext>
  </a:extLst>
</a:theme>
</file>

<file path=ppt/theme/theme3.xml><?xml version="1.0" encoding="utf-8"?>
<a:theme xmlns:a="http://schemas.openxmlformats.org/drawingml/2006/main" name="Avslut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13 Metodstöd (SKR-mall)" id="{6D60C8C6-D18F-49CB-A6C9-88E1602A91C2}" vid="{66ED20BD-EFF8-4B58-9379-C3A8841AD720}"/>
    </a:ext>
  </a:extLst>
</a:theme>
</file>

<file path=ppt/theme/theme4.xml><?xml version="1.0" encoding="utf-8"?>
<a:theme xmlns:a="http://schemas.openxmlformats.org/drawingml/2006/main" name="1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mall" id="{468633D1-67D6-4908-9F28-7722E2184211}" vid="{ED7320B5-01FD-4AAD-B03D-A246FFB706F5}"/>
    </a:ext>
  </a:extLst>
</a:theme>
</file>

<file path=ppt/theme/theme5.xml><?xml version="1.0" encoding="utf-8"?>
<a:theme xmlns:a="http://schemas.openxmlformats.org/drawingml/2006/main" name="12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13 Metodstöd (SKR-mall)" id="{6D60C8C6-D18F-49CB-A6C9-88E1602A91C2}" vid="{534BDF23-5689-414D-B608-0ABE4B11B313}"/>
    </a:ext>
  </a:extLst>
</a:theme>
</file>

<file path=ppt/theme/theme6.xml><?xml version="1.0" encoding="utf-8"?>
<a:theme xmlns:a="http://schemas.openxmlformats.org/drawingml/2006/main" name="1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mall" id="{468633D1-67D6-4908-9F28-7722E2184211}" vid="{40D02779-D24F-424C-870E-39BED5281AF9}"/>
    </a:ext>
  </a:extLst>
</a:theme>
</file>

<file path=ppt/theme/theme7.xml><?xml version="1.0" encoding="utf-8"?>
<a:theme xmlns:a="http://schemas.openxmlformats.org/drawingml/2006/main" name="14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mall" id="{4E875C82-7C33-42DD-AB25-F0015F3ABBE3}" vid="{76891D73-4184-4801-A9D8-B3436FF47395}"/>
    </a:ext>
  </a:extLst>
</a:theme>
</file>

<file path=ppt/theme/theme8.xml><?xml version="1.0" encoding="utf-8"?>
<a:theme xmlns:a="http://schemas.openxmlformats.org/drawingml/2006/main" name="15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mall" id="{4E875C82-7C33-42DD-AB25-F0015F3ABBE3}" vid="{76891D73-4184-4801-A9D8-B3436FF47395}"/>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cdc54d-0023-40d5-b10f-0636cc5c2fb5">
      <UserInfo>
        <DisplayName>Josefin Klingvall</DisplayName>
        <AccountId>16</AccountId>
        <AccountType/>
      </UserInfo>
      <UserInfo>
        <DisplayName>Axel Lilja</DisplayName>
        <AccountId>1681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7BC8B28017C44F8F26E5EA32CE15E4" ma:contentTypeVersion="12" ma:contentTypeDescription="Create a new document." ma:contentTypeScope="" ma:versionID="006eaf89ebf56b754787b694c4e77e17">
  <xsd:schema xmlns:xsd="http://www.w3.org/2001/XMLSchema" xmlns:xs="http://www.w3.org/2001/XMLSchema" xmlns:p="http://schemas.microsoft.com/office/2006/metadata/properties" xmlns:ns2="9cf85e46-25f8-44e2-93eb-315bb1207d15" xmlns:ns3="07cdc54d-0023-40d5-b10f-0636cc5c2fb5" targetNamespace="http://schemas.microsoft.com/office/2006/metadata/properties" ma:root="true" ma:fieldsID="30cf2750570066b14a392e26329bac0d" ns2:_="" ns3:_="">
    <xsd:import namespace="9cf85e46-25f8-44e2-93eb-315bb1207d15"/>
    <xsd:import namespace="07cdc54d-0023-40d5-b10f-0636cc5c2f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85e46-25f8-44e2-93eb-315bb1207d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cdc54d-0023-40d5-b10f-0636cc5c2fb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AA3B55-626A-4F4E-ADF2-6B36437420DC}">
  <ds:schemaRefs>
    <ds:schemaRef ds:uri="http://schemas.microsoft.com/sharepoint/v3/contenttype/forms"/>
  </ds:schemaRefs>
</ds:datastoreItem>
</file>

<file path=customXml/itemProps2.xml><?xml version="1.0" encoding="utf-8"?>
<ds:datastoreItem xmlns:ds="http://schemas.openxmlformats.org/officeDocument/2006/customXml" ds:itemID="{6C8AE460-04A9-4B90-8536-39F897645640}">
  <ds:schemaRefs>
    <ds:schemaRef ds:uri="http://purl.org/dc/terms/"/>
    <ds:schemaRef ds:uri="http://schemas.openxmlformats.org/package/2006/metadata/core-properties"/>
    <ds:schemaRef ds:uri="http://schemas.microsoft.com/office/2006/documentManagement/types"/>
    <ds:schemaRef ds:uri="9cf85e46-25f8-44e2-93eb-315bb1207d15"/>
    <ds:schemaRef ds:uri="07cdc54d-0023-40d5-b10f-0636cc5c2fb5"/>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384FC53-BA21-48D7-AD84-A509BFE9F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85e46-25f8-44e2-93eb-315bb1207d15"/>
    <ds:schemaRef ds:uri="07cdc54d-0023-40d5-b10f-0636cc5c2f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2724</Words>
  <Application>Microsoft Office PowerPoint</Application>
  <PresentationFormat>Bredbild</PresentationFormat>
  <Paragraphs>409</Paragraphs>
  <Slides>32</Slides>
  <Notes>12</Notes>
  <HiddenSlides>0</HiddenSlides>
  <MMClips>0</MMClips>
  <ScaleCrop>false</ScaleCrop>
  <HeadingPairs>
    <vt:vector size="8" baseType="variant">
      <vt:variant>
        <vt:lpstr>Använt teckensnitt</vt:lpstr>
      </vt:variant>
      <vt:variant>
        <vt:i4>4</vt:i4>
      </vt:variant>
      <vt:variant>
        <vt:lpstr>Tema</vt:lpstr>
      </vt:variant>
      <vt:variant>
        <vt:i4>8</vt:i4>
      </vt:variant>
      <vt:variant>
        <vt:lpstr>Serverprogram för OLE-inbäddning</vt:lpstr>
      </vt:variant>
      <vt:variant>
        <vt:i4>1</vt:i4>
      </vt:variant>
      <vt:variant>
        <vt:lpstr>Bildrubriker</vt:lpstr>
      </vt:variant>
      <vt:variant>
        <vt:i4>32</vt:i4>
      </vt:variant>
    </vt:vector>
  </HeadingPairs>
  <TitlesOfParts>
    <vt:vector size="45" baseType="lpstr">
      <vt:lpstr>Arial</vt:lpstr>
      <vt:lpstr>Calibri</vt:lpstr>
      <vt:lpstr>Symbol</vt:lpstr>
      <vt:lpstr>Wingdings</vt:lpstr>
      <vt:lpstr>SKL PPT Gul</vt:lpstr>
      <vt:lpstr>Inledningsbilder</vt:lpstr>
      <vt:lpstr>Avslutningsbilder</vt:lpstr>
      <vt:lpstr>1_SKL PPT Gul</vt:lpstr>
      <vt:lpstr>12_SKL PPT Gul</vt:lpstr>
      <vt:lpstr>1_Inledningsbilder</vt:lpstr>
      <vt:lpstr>14_SKL PPT Gul</vt:lpstr>
      <vt:lpstr>15_SKL PPT Gul</vt:lpstr>
      <vt:lpstr>think-cell Slide</vt:lpstr>
      <vt:lpstr>Delarena: [Infoga namn]  Verkstad 2: Generera idéer om möjliga initiativ och formulera målbild  [Infoga datum]  </vt:lpstr>
      <vt:lpstr>Välkomna – överblick över delarenans organisationer/personer</vt:lpstr>
      <vt:lpstr>Agenda</vt:lpstr>
      <vt:lpstr>Agenda -</vt:lpstr>
      <vt:lpstr>[Infoga delarenans namn]– vårt ”varför”, vårt engagemang och vårt bidrag</vt:lpstr>
      <vt:lpstr>Samhällsmobilisering för narkotika prevention –  Vårt ”varför”, vårt engagemang och vårt bidrag</vt:lpstr>
      <vt:lpstr>Överenskomna principer för arbetet i delarenan</vt:lpstr>
      <vt:lpstr>Hur känns detta?</vt:lpstr>
      <vt:lpstr>Agenda – Delarenans syfte</vt:lpstr>
      <vt:lpstr>Att främja hälsa kräver kraft</vt:lpstr>
      <vt:lpstr>”Connect the dots” mellan organisationer ger nya möjligheter och lösningar, mindre dubbelarbete och större kraft!</vt:lpstr>
      <vt:lpstr>Vägen till ett Handslag –  en gemensam arbetsplan</vt:lpstr>
      <vt:lpstr>Delarenornas handslag bildar gemensamt Kraftsamlingens  plan för ett långsiktigt gemensamt utvecklingsarbete 2020–2030</vt:lpstr>
      <vt:lpstr>Övergripande arbetsprocess för en delarena</vt:lpstr>
      <vt:lpstr>Handslagsdokumentet beskriver det arbete vi tillsammans vill göra –  ett handslag om vår gemensamma arbetsplan</vt:lpstr>
      <vt:lpstr>Den gemensamma arbetsplanen byggs upp av initiativ</vt:lpstr>
      <vt:lpstr>Initiativ kan innefatta ett brett spektra aktiviteter – från kunskapsproduktion till spridning och implementering</vt:lpstr>
      <vt:lpstr>Syfte och mål för dagens möte</vt:lpstr>
      <vt:lpstr>Summering av föregående möte: problemformulering för delarena [Infoga namn]</vt:lpstr>
      <vt:lpstr>Agenda – verkstad 2</vt:lpstr>
      <vt:lpstr>Verkstad 2: Generera idéer om möjliga initiativ och formulera målbild</vt:lpstr>
      <vt:lpstr>Utgångspunkter för dagens verkstad</vt:lpstr>
      <vt:lpstr>Övning – Steg 1: Vad vill vi ska göras för att lösa problemen, och vad är målbilden på kort och lång sikt? </vt:lpstr>
      <vt:lpstr>Övning – Steg 2: Hur förvandlar vi våra första idéer och uppslag till initiativ? Vem i samhället kan göra vad? </vt:lpstr>
      <vt:lpstr>Första hypotes (vid möte 2)</vt:lpstr>
      <vt:lpstr>Första hypotes (vid möte 2) som leder till bearbetat förslag till möte 3/avstämning</vt:lpstr>
      <vt:lpstr>Steg 3: Fördela hypoteser om lösningsförslag för vidareutveckling till nästa möte </vt:lpstr>
      <vt:lpstr>Överblick över delarenans organisationer/personer – vem kan göra vad?</vt:lpstr>
      <vt:lpstr>Agenda – Engagemang och samarbetsformer</vt:lpstr>
      <vt:lpstr>Innan nästa möte: Telefonavstämningar kopplade till de olika problemområdena</vt:lpstr>
      <vt:lpstr>Inför nästa möte</vt:lpstr>
      <vt:lpstr>Stort tack för din medverkan!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Mötesmaterial - Verkstad 2</dc:title>
  <dc:creator/>
  <cp:lastModifiedBy/>
  <cp:revision>1</cp:revision>
  <dcterms:created xsi:type="dcterms:W3CDTF">2020-01-21T21:43:15Z</dcterms:created>
  <dcterms:modified xsi:type="dcterms:W3CDTF">2020-12-14T08:46:00Z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0x010100817BC8B28017C44F8F26E5EA32CE15E4</vt:lpwstr>
  </property>
</Properties>
</file>