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4"/>
    <p:sldMasterId id="2147483667" r:id="rId5"/>
    <p:sldMasterId id="2147483674" r:id="rId6"/>
    <p:sldMasterId id="2147483681" r:id="rId7"/>
    <p:sldMasterId id="2147483688" r:id="rId8"/>
    <p:sldMasterId id="2147483695" r:id="rId9"/>
    <p:sldMasterId id="2147483702" r:id="rId10"/>
    <p:sldMasterId id="2147483707" r:id="rId11"/>
    <p:sldMasterId id="2147483714" r:id="rId12"/>
  </p:sldMasterIdLst>
  <p:notesMasterIdLst>
    <p:notesMasterId r:id="rId30"/>
  </p:notesMasterIdLst>
  <p:sldIdLst>
    <p:sldId id="3621" r:id="rId13"/>
    <p:sldId id="3623" r:id="rId14"/>
    <p:sldId id="3615" r:id="rId15"/>
    <p:sldId id="3616" r:id="rId16"/>
    <p:sldId id="3636" r:id="rId17"/>
    <p:sldId id="258" r:id="rId18"/>
    <p:sldId id="3617" r:id="rId19"/>
    <p:sldId id="3639" r:id="rId20"/>
    <p:sldId id="3640" r:id="rId21"/>
    <p:sldId id="3641" r:id="rId22"/>
    <p:sldId id="3654" r:id="rId23"/>
    <p:sldId id="3618" r:id="rId24"/>
    <p:sldId id="260" r:id="rId25"/>
    <p:sldId id="266" r:id="rId26"/>
    <p:sldId id="3619" r:id="rId27"/>
    <p:sldId id="3650" r:id="rId28"/>
    <p:sldId id="3620" r:id="rId29"/>
  </p:sldIdLst>
  <p:sldSz cx="9144000" cy="5143500" type="screen16x9"/>
  <p:notesSz cx="6858000" cy="9144000"/>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BB3"/>
    <a:srgbClr val="E3F3D1"/>
    <a:srgbClr val="FAD4A8"/>
    <a:srgbClr val="F39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8D0B0-2B62-48F8-9988-88C097284AEC}" v="25" dt="2020-11-16T10:31:22.843"/>
    <p1510:client id="{D7F1B28E-8E19-4F53-A0CD-C6C1D3D262AB}" v="29" dt="2020-11-16T08:39:10.810"/>
  </p1510:revLst>
</p1510:revInfo>
</file>

<file path=ppt/tableStyles.xml><?xml version="1.0" encoding="utf-8"?>
<a:tblStyleLst xmlns:a="http://schemas.openxmlformats.org/drawingml/2006/main" def="{5209D3CF-AFB3-4543-B5A4-E007E2C167EE}">
  <a:tblStyle styleId="{5209D3CF-AFB3-4543-B5A4-E007E2C167E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8E6"/>
          </a:solidFill>
        </a:fill>
      </a:tcStyle>
    </a:wholeTbl>
    <a:band1H>
      <a:tcTxStyle/>
      <a:tcStyle>
        <a:tcBdr/>
        <a:fill>
          <a:solidFill>
            <a:srgbClr val="F5CECA"/>
          </a:solidFill>
        </a:fill>
      </a:tcStyle>
    </a:band1H>
    <a:band2H>
      <a:tcTxStyle/>
      <a:tcStyle>
        <a:tcBdr/>
      </a:tcStyle>
    </a:band2H>
    <a:band1V>
      <a:tcTxStyle/>
      <a:tcStyle>
        <a:tcBdr/>
        <a:fill>
          <a:solidFill>
            <a:srgbClr val="F5CE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snapToGrid="0">
      <p:cViewPr varScale="1">
        <p:scale>
          <a:sx n="99" d="100"/>
          <a:sy n="99" d="100"/>
        </p:scale>
        <p:origin x="8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32ada45c0_2_94:notes"/>
          <p:cNvSpPr txBox="1">
            <a:spLocks noGrp="1"/>
          </p:cNvSpPr>
          <p:nvPr>
            <p:ph type="body" idx="1"/>
          </p:nvPr>
        </p:nvSpPr>
        <p:spPr>
          <a:xfrm>
            <a:off x="685802" y="4400550"/>
            <a:ext cx="548641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6" name="Google Shape;146;g832ada45c0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9</a:t>
            </a:fld>
            <a:endParaRPr lang="en-GB" dirty="0"/>
          </a:p>
        </p:txBody>
      </p:sp>
    </p:spTree>
    <p:extLst>
      <p:ext uri="{BB962C8B-B14F-4D97-AF65-F5344CB8AC3E}">
        <p14:creationId xmlns:p14="http://schemas.microsoft.com/office/powerpoint/2010/main" val="94491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10</a:t>
            </a:fld>
            <a:endParaRPr lang="en-GB"/>
          </a:p>
        </p:txBody>
      </p:sp>
    </p:spTree>
    <p:extLst>
      <p:ext uri="{BB962C8B-B14F-4D97-AF65-F5344CB8AC3E}">
        <p14:creationId xmlns:p14="http://schemas.microsoft.com/office/powerpoint/2010/main" val="291429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11</a:t>
            </a:fld>
            <a:endParaRPr lang="en-GB"/>
          </a:p>
        </p:txBody>
      </p:sp>
    </p:spTree>
    <p:extLst>
      <p:ext uri="{BB962C8B-B14F-4D97-AF65-F5344CB8AC3E}">
        <p14:creationId xmlns:p14="http://schemas.microsoft.com/office/powerpoint/2010/main" val="267913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32ada45c0_2_123:notes"/>
          <p:cNvSpPr txBox="1">
            <a:spLocks noGrp="1"/>
          </p:cNvSpPr>
          <p:nvPr>
            <p:ph type="body" idx="1"/>
          </p:nvPr>
        </p:nvSpPr>
        <p:spPr>
          <a:xfrm>
            <a:off x="685802" y="4400550"/>
            <a:ext cx="548641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7" name="Google Shape;177;g832ada45c0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32ada45c0_2_171:notes"/>
          <p:cNvSpPr txBox="1">
            <a:spLocks noGrp="1"/>
          </p:cNvSpPr>
          <p:nvPr>
            <p:ph type="body" idx="1"/>
          </p:nvPr>
        </p:nvSpPr>
        <p:spPr>
          <a:xfrm>
            <a:off x="685802" y="4400550"/>
            <a:ext cx="548641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g832ada45c0_2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emf"/><Relationship Id="rId2" Type="http://schemas.openxmlformats.org/officeDocument/2006/relationships/tags" Target="../tags/tag31.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4.xml"/><Relationship Id="rId7" Type="http://schemas.openxmlformats.org/officeDocument/2006/relationships/oleObject" Target="../embeddings/oleObject6.bin"/><Relationship Id="rId2" Type="http://schemas.openxmlformats.org/officeDocument/2006/relationships/tags" Target="../tags/tag33.xml"/><Relationship Id="rId1" Type="http://schemas.openxmlformats.org/officeDocument/2006/relationships/vmlDrawing" Target="../drawings/vmlDrawing9.vml"/><Relationship Id="rId6" Type="http://schemas.openxmlformats.org/officeDocument/2006/relationships/slideMaster" Target="../slideMasters/slideMaster9.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57"/>
        <p:cNvGrpSpPr/>
        <p:nvPr/>
      </p:nvGrpSpPr>
      <p:grpSpPr>
        <a:xfrm>
          <a:off x="0" y="0"/>
          <a:ext cx="0" cy="0"/>
          <a:chOff x="0" y="0"/>
          <a:chExt cx="0" cy="0"/>
        </a:xfrm>
      </p:grpSpPr>
      <p:sp>
        <p:nvSpPr>
          <p:cNvPr id="3" name="Do not remove" hidden="1">
            <a:extLst>
              <a:ext uri="{FF2B5EF4-FFF2-40B4-BE49-F238E27FC236}">
                <a16:creationId xmlns:a16="http://schemas.microsoft.com/office/drawing/2014/main" id="{F2DDE519-3F4A-4C9C-8DE0-D95F084C8D00}"/>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8" name="Google Shape;58;p14"/>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dt" idx="10"/>
          </p:nvPr>
        </p:nvSpPr>
        <p:spPr>
          <a:xfrm>
            <a:off x="498174" y="4767263"/>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1843087" y="4767263"/>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6756775" y="4767263"/>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62" name="Google Shape;62;p14"/>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0"/>
              </a:spcBef>
              <a:spcAft>
                <a:spcPts val="0"/>
              </a:spcAft>
              <a:buClr>
                <a:schemeClr val="dk1"/>
              </a:buClr>
              <a:buSzPts val="800"/>
              <a:buFont typeface="Arial"/>
              <a:buNone/>
              <a:defRPr sz="800"/>
            </a:lvl1pPr>
            <a:lvl2pPr marL="914400" lvl="1" indent="-228600" algn="l">
              <a:lnSpc>
                <a:spcPct val="100000"/>
              </a:lnSpc>
              <a:spcBef>
                <a:spcPts val="200"/>
              </a:spcBef>
              <a:spcAft>
                <a:spcPts val="0"/>
              </a:spcAft>
              <a:buClr>
                <a:schemeClr val="dk1"/>
              </a:buClr>
              <a:buSzPts val="700"/>
              <a:buFont typeface="Arial"/>
              <a:buNone/>
              <a:defRPr sz="700"/>
            </a:lvl2pPr>
            <a:lvl3pPr marL="1371600" lvl="2" indent="-228600" algn="l">
              <a:lnSpc>
                <a:spcPct val="100000"/>
              </a:lnSpc>
              <a:spcBef>
                <a:spcPts val="200"/>
              </a:spcBef>
              <a:spcAft>
                <a:spcPts val="0"/>
              </a:spcAft>
              <a:buClr>
                <a:schemeClr val="dk1"/>
              </a:buClr>
              <a:buSzPts val="700"/>
              <a:buFont typeface="Arial"/>
              <a:buNone/>
              <a:defRPr sz="700"/>
            </a:lvl3pPr>
            <a:lvl4pPr marL="1828800" lvl="3" indent="-228600" algn="l">
              <a:lnSpc>
                <a:spcPct val="100000"/>
              </a:lnSpc>
              <a:spcBef>
                <a:spcPts val="200"/>
              </a:spcBef>
              <a:spcAft>
                <a:spcPts val="0"/>
              </a:spcAft>
              <a:buClr>
                <a:schemeClr val="dk1"/>
              </a:buClr>
              <a:buSzPts val="700"/>
              <a:buFont typeface="Arial"/>
              <a:buNone/>
              <a:defRPr sz="700"/>
            </a:lvl4pPr>
            <a:lvl5pPr marL="2286000" lvl="4" indent="-228600" algn="l">
              <a:lnSpc>
                <a:spcPct val="100000"/>
              </a:lnSpc>
              <a:spcBef>
                <a:spcPts val="200"/>
              </a:spcBef>
              <a:spcAft>
                <a:spcPts val="0"/>
              </a:spcAft>
              <a:buClr>
                <a:schemeClr val="dk1"/>
              </a:buClr>
              <a:buSzPts val="700"/>
              <a:buNone/>
              <a:defRPr sz="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773FC2BC-E15E-493F-AD2B-2508327D2396}"/>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dirty="0"/>
          </a:p>
        </p:txBody>
      </p:sp>
      <p:sp>
        <p:nvSpPr>
          <p:cNvPr id="4" name="Platshållare för sidfot 3"/>
          <p:cNvSpPr>
            <a:spLocks noGrp="1"/>
          </p:cNvSpPr>
          <p:nvPr>
            <p:ph type="ftr" sz="quarter" idx="11"/>
          </p:nvPr>
        </p:nvSpPr>
        <p:spPr/>
        <p:txBody>
          <a:bodyPr/>
          <a:lstStyle/>
          <a:p>
            <a:r>
              <a:rPr lang="sv-SE" dirty="0"/>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66935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6723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838510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5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F6B1AB2-C398-4511-B556-703996AE6D5B}"/>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58" name="Google Shape;58;p14"/>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9" name="Google Shape;59;p14"/>
          <p:cNvSpPr txBox="1">
            <a:spLocks noGrp="1"/>
          </p:cNvSpPr>
          <p:nvPr>
            <p:ph type="dt" idx="10"/>
          </p:nvPr>
        </p:nvSpPr>
        <p:spPr>
          <a:xfrm>
            <a:off x="498175" y="4767264"/>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1843088" y="4767264"/>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6756775" y="4767264"/>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2" name="Google Shape;62;p14"/>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189" lvl="0" indent="-228594" algn="l">
              <a:lnSpc>
                <a:spcPct val="100000"/>
              </a:lnSpc>
              <a:spcBef>
                <a:spcPts val="0"/>
              </a:spcBef>
              <a:spcAft>
                <a:spcPts val="0"/>
              </a:spcAft>
              <a:buClr>
                <a:schemeClr val="dk1"/>
              </a:buClr>
              <a:buSzPts val="800"/>
              <a:buFont typeface="Arial"/>
              <a:buNone/>
              <a:defRPr sz="800"/>
            </a:lvl1pPr>
            <a:lvl2pPr marL="914378" lvl="1" indent="-228594" algn="l">
              <a:lnSpc>
                <a:spcPct val="100000"/>
              </a:lnSpc>
              <a:spcBef>
                <a:spcPts val="200"/>
              </a:spcBef>
              <a:spcAft>
                <a:spcPts val="0"/>
              </a:spcAft>
              <a:buClr>
                <a:schemeClr val="dk1"/>
              </a:buClr>
              <a:buSzPts val="700"/>
              <a:buFont typeface="Arial"/>
              <a:buNone/>
              <a:defRPr sz="700"/>
            </a:lvl2pPr>
            <a:lvl3pPr marL="1371566" lvl="2" indent="-228594" algn="l">
              <a:lnSpc>
                <a:spcPct val="100000"/>
              </a:lnSpc>
              <a:spcBef>
                <a:spcPts val="200"/>
              </a:spcBef>
              <a:spcAft>
                <a:spcPts val="0"/>
              </a:spcAft>
              <a:buClr>
                <a:schemeClr val="dk1"/>
              </a:buClr>
              <a:buSzPts val="700"/>
              <a:buFont typeface="Arial"/>
              <a:buNone/>
              <a:defRPr sz="700"/>
            </a:lvl3pPr>
            <a:lvl4pPr marL="1828754" lvl="3" indent="-228594" algn="l">
              <a:lnSpc>
                <a:spcPct val="100000"/>
              </a:lnSpc>
              <a:spcBef>
                <a:spcPts val="200"/>
              </a:spcBef>
              <a:spcAft>
                <a:spcPts val="0"/>
              </a:spcAft>
              <a:buClr>
                <a:schemeClr val="dk1"/>
              </a:buClr>
              <a:buSzPts val="700"/>
              <a:buFont typeface="Arial"/>
              <a:buNone/>
              <a:defRPr sz="700"/>
            </a:lvl4pPr>
            <a:lvl5pPr marL="2285943" lvl="4" indent="-228594" algn="l">
              <a:lnSpc>
                <a:spcPct val="100000"/>
              </a:lnSpc>
              <a:spcBef>
                <a:spcPts val="200"/>
              </a:spcBef>
              <a:spcAft>
                <a:spcPts val="0"/>
              </a:spcAft>
              <a:buClr>
                <a:schemeClr val="dk1"/>
              </a:buClr>
              <a:buSzPts val="700"/>
              <a:buNone/>
              <a:defRPr sz="700"/>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428523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EF90A1-D457-4EE1-ABCA-D4C3BEF7002B}"/>
              </a:ext>
            </a:extLst>
          </p:cNvPr>
          <p:cNvSpPr>
            <a:spLocks noGrp="1"/>
          </p:cNvSpPr>
          <p:nvPr>
            <p:ph type="title"/>
          </p:nvPr>
        </p:nvSpPr>
        <p:spPr>
          <a:xfrm>
            <a:off x="457720" y="581211"/>
            <a:ext cx="8299327" cy="535876"/>
          </a:xfrm>
        </p:spPr>
        <p:txBody>
          <a:bodyPr/>
          <a:lstStyle>
            <a:lvl1pPr>
              <a:defRPr sz="2400"/>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0EF2B22C-99B4-4D14-ABBD-85E9A2D14B37}"/>
              </a:ext>
            </a:extLst>
          </p:cNvPr>
          <p:cNvSpPr>
            <a:spLocks noGrp="1"/>
          </p:cNvSpPr>
          <p:nvPr>
            <p:ph sz="quarter" idx="10"/>
          </p:nvPr>
        </p:nvSpPr>
        <p:spPr>
          <a:xfrm>
            <a:off x="45772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C3A808A8-C128-493E-9965-15ACC8BD4D62}"/>
              </a:ext>
            </a:extLst>
          </p:cNvPr>
          <p:cNvSpPr>
            <a:spLocks noGrp="1"/>
          </p:cNvSpPr>
          <p:nvPr>
            <p:ph sz="quarter" idx="11"/>
          </p:nvPr>
        </p:nvSpPr>
        <p:spPr>
          <a:xfrm>
            <a:off x="495300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3013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272989" y="936298"/>
            <a:ext cx="8502588" cy="304541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dirty="0"/>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dirty="0"/>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04984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773FC2BC-E15E-493F-AD2B-2508327D2396}"/>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dirty="0"/>
          </a:p>
        </p:txBody>
      </p:sp>
      <p:sp>
        <p:nvSpPr>
          <p:cNvPr id="4" name="Platshållare för sidfot 3"/>
          <p:cNvSpPr>
            <a:spLocks noGrp="1"/>
          </p:cNvSpPr>
          <p:nvPr>
            <p:ph type="ftr" sz="quarter" idx="11"/>
          </p:nvPr>
        </p:nvSpPr>
        <p:spPr/>
        <p:txBody>
          <a:bodyPr/>
          <a:lstStyle/>
          <a:p>
            <a:r>
              <a:rPr lang="sv-SE" dirty="0"/>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706295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432437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71951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272989" y="936298"/>
            <a:ext cx="8502588" cy="3045419"/>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0"/>
              </a:spcBef>
              <a:spcAft>
                <a:spcPts val="0"/>
              </a:spcAft>
              <a:buClr>
                <a:schemeClr val="dk1"/>
              </a:buClr>
              <a:buSzPts val="1400"/>
              <a:buChar char="•"/>
              <a:defRPr/>
            </a:lvl1pPr>
            <a:lvl2pPr marL="914400" lvl="1" indent="-317500" algn="l">
              <a:lnSpc>
                <a:spcPct val="100000"/>
              </a:lnSpc>
              <a:spcBef>
                <a:spcPts val="200"/>
              </a:spcBef>
              <a:spcAft>
                <a:spcPts val="0"/>
              </a:spcAft>
              <a:buClr>
                <a:schemeClr val="dk1"/>
              </a:buClr>
              <a:buSzPts val="1400"/>
              <a:buChar char="−"/>
              <a:defRPr/>
            </a:lvl2pPr>
            <a:lvl3pPr marL="1371600" lvl="2" indent="-317500" algn="l">
              <a:lnSpc>
                <a:spcPct val="100000"/>
              </a:lnSpc>
              <a:spcBef>
                <a:spcPts val="200"/>
              </a:spcBef>
              <a:spcAft>
                <a:spcPts val="0"/>
              </a:spcAft>
              <a:buClr>
                <a:schemeClr val="dk1"/>
              </a:buClr>
              <a:buSzPts val="1400"/>
              <a:buChar char="▪"/>
              <a:defRPr/>
            </a:lvl3pPr>
            <a:lvl4pPr marL="1828800" lvl="3" indent="-317500" algn="l">
              <a:lnSpc>
                <a:spcPct val="100000"/>
              </a:lnSpc>
              <a:spcBef>
                <a:spcPts val="200"/>
              </a:spcBef>
              <a:spcAft>
                <a:spcPts val="0"/>
              </a:spcAft>
              <a:buClr>
                <a:schemeClr val="dk1"/>
              </a:buClr>
              <a:buSzPts val="1400"/>
              <a:buChar char="−"/>
              <a:defRPr/>
            </a:lvl4pPr>
            <a:lvl5pPr marL="2286000" lvl="4" indent="-317500" algn="l">
              <a:lnSpc>
                <a:spcPct val="100000"/>
              </a:lnSpc>
              <a:spcBef>
                <a:spcPts val="2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body" idx="2"/>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0"/>
              </a:spcBef>
              <a:spcAft>
                <a:spcPts val="0"/>
              </a:spcAft>
              <a:buClr>
                <a:schemeClr val="dk1"/>
              </a:buClr>
              <a:buSzPts val="800"/>
              <a:buFont typeface="Arial"/>
              <a:buNone/>
              <a:defRPr sz="800"/>
            </a:lvl1pPr>
            <a:lvl2pPr marL="914400" lvl="1" indent="-228600" algn="l">
              <a:lnSpc>
                <a:spcPct val="100000"/>
              </a:lnSpc>
              <a:spcBef>
                <a:spcPts val="200"/>
              </a:spcBef>
              <a:spcAft>
                <a:spcPts val="0"/>
              </a:spcAft>
              <a:buClr>
                <a:schemeClr val="dk1"/>
              </a:buClr>
              <a:buSzPts val="700"/>
              <a:buFont typeface="Arial"/>
              <a:buNone/>
              <a:defRPr sz="700"/>
            </a:lvl2pPr>
            <a:lvl3pPr marL="1371600" lvl="2" indent="-228600" algn="l">
              <a:lnSpc>
                <a:spcPct val="100000"/>
              </a:lnSpc>
              <a:spcBef>
                <a:spcPts val="200"/>
              </a:spcBef>
              <a:spcAft>
                <a:spcPts val="0"/>
              </a:spcAft>
              <a:buClr>
                <a:schemeClr val="dk1"/>
              </a:buClr>
              <a:buSzPts val="700"/>
              <a:buFont typeface="Arial"/>
              <a:buNone/>
              <a:defRPr sz="700"/>
            </a:lvl3pPr>
            <a:lvl4pPr marL="1828800" lvl="3" indent="-228600" algn="l">
              <a:lnSpc>
                <a:spcPct val="100000"/>
              </a:lnSpc>
              <a:spcBef>
                <a:spcPts val="200"/>
              </a:spcBef>
              <a:spcAft>
                <a:spcPts val="0"/>
              </a:spcAft>
              <a:buClr>
                <a:schemeClr val="dk1"/>
              </a:buClr>
              <a:buSzPts val="700"/>
              <a:buFont typeface="Arial"/>
              <a:buNone/>
              <a:defRPr sz="700"/>
            </a:lvl4pPr>
            <a:lvl5pPr marL="2286000" lvl="4" indent="-228600" algn="l">
              <a:lnSpc>
                <a:spcPct val="100000"/>
              </a:lnSpc>
              <a:spcBef>
                <a:spcPts val="200"/>
              </a:spcBef>
              <a:spcAft>
                <a:spcPts val="0"/>
              </a:spcAft>
              <a:buClr>
                <a:schemeClr val="dk1"/>
              </a:buClr>
              <a:buSzPts val="700"/>
              <a:buNone/>
              <a:defRPr sz="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498174" y="4767263"/>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8" name="Google Shape;68;p15"/>
          <p:cNvSpPr txBox="1">
            <a:spLocks noGrp="1"/>
          </p:cNvSpPr>
          <p:nvPr>
            <p:ph type="ftr" idx="11"/>
          </p:nvPr>
        </p:nvSpPr>
        <p:spPr>
          <a:xfrm>
            <a:off x="1843087" y="4767263"/>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9" name="Google Shape;69;p15"/>
          <p:cNvSpPr txBox="1">
            <a:spLocks noGrp="1"/>
          </p:cNvSpPr>
          <p:nvPr>
            <p:ph type="sldNum" idx="12"/>
          </p:nvPr>
        </p:nvSpPr>
        <p:spPr>
          <a:xfrm>
            <a:off x="6756775" y="4767263"/>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802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F6B1AB2-C398-4511-B556-703996AE6D5B}"/>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58" name="Google Shape;58;p14"/>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9" name="Google Shape;59;p14"/>
          <p:cNvSpPr txBox="1">
            <a:spLocks noGrp="1"/>
          </p:cNvSpPr>
          <p:nvPr>
            <p:ph type="dt" idx="10"/>
          </p:nvPr>
        </p:nvSpPr>
        <p:spPr>
          <a:xfrm>
            <a:off x="498175" y="4767264"/>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1843088" y="4767264"/>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6756775" y="4767264"/>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2" name="Google Shape;62;p14"/>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189" lvl="0" indent="-228594" algn="l">
              <a:lnSpc>
                <a:spcPct val="100000"/>
              </a:lnSpc>
              <a:spcBef>
                <a:spcPts val="0"/>
              </a:spcBef>
              <a:spcAft>
                <a:spcPts val="0"/>
              </a:spcAft>
              <a:buClr>
                <a:schemeClr val="dk1"/>
              </a:buClr>
              <a:buSzPts val="800"/>
              <a:buFont typeface="Arial"/>
              <a:buNone/>
              <a:defRPr sz="800"/>
            </a:lvl1pPr>
            <a:lvl2pPr marL="914378" lvl="1" indent="-228594" algn="l">
              <a:lnSpc>
                <a:spcPct val="100000"/>
              </a:lnSpc>
              <a:spcBef>
                <a:spcPts val="200"/>
              </a:spcBef>
              <a:spcAft>
                <a:spcPts val="0"/>
              </a:spcAft>
              <a:buClr>
                <a:schemeClr val="dk1"/>
              </a:buClr>
              <a:buSzPts val="700"/>
              <a:buFont typeface="Arial"/>
              <a:buNone/>
              <a:defRPr sz="700"/>
            </a:lvl2pPr>
            <a:lvl3pPr marL="1371566" lvl="2" indent="-228594" algn="l">
              <a:lnSpc>
                <a:spcPct val="100000"/>
              </a:lnSpc>
              <a:spcBef>
                <a:spcPts val="200"/>
              </a:spcBef>
              <a:spcAft>
                <a:spcPts val="0"/>
              </a:spcAft>
              <a:buClr>
                <a:schemeClr val="dk1"/>
              </a:buClr>
              <a:buSzPts val="700"/>
              <a:buFont typeface="Arial"/>
              <a:buNone/>
              <a:defRPr sz="700"/>
            </a:lvl3pPr>
            <a:lvl4pPr marL="1828754" lvl="3" indent="-228594" algn="l">
              <a:lnSpc>
                <a:spcPct val="100000"/>
              </a:lnSpc>
              <a:spcBef>
                <a:spcPts val="200"/>
              </a:spcBef>
              <a:spcAft>
                <a:spcPts val="0"/>
              </a:spcAft>
              <a:buClr>
                <a:schemeClr val="dk1"/>
              </a:buClr>
              <a:buSzPts val="700"/>
              <a:buFont typeface="Arial"/>
              <a:buNone/>
              <a:defRPr sz="700"/>
            </a:lvl4pPr>
            <a:lvl5pPr marL="2285943" lvl="4" indent="-228594" algn="l">
              <a:lnSpc>
                <a:spcPct val="100000"/>
              </a:lnSpc>
              <a:spcBef>
                <a:spcPts val="200"/>
              </a:spcBef>
              <a:spcAft>
                <a:spcPts val="0"/>
              </a:spcAft>
              <a:buClr>
                <a:schemeClr val="dk1"/>
              </a:buClr>
              <a:buSzPts val="700"/>
              <a:buNone/>
              <a:defRPr sz="700"/>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043098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EF90A1-D457-4EE1-ABCA-D4C3BEF7002B}"/>
              </a:ext>
            </a:extLst>
          </p:cNvPr>
          <p:cNvSpPr>
            <a:spLocks noGrp="1"/>
          </p:cNvSpPr>
          <p:nvPr>
            <p:ph type="title"/>
          </p:nvPr>
        </p:nvSpPr>
        <p:spPr>
          <a:xfrm>
            <a:off x="457720" y="581211"/>
            <a:ext cx="8299327" cy="535876"/>
          </a:xfrm>
        </p:spPr>
        <p:txBody>
          <a:bodyPr/>
          <a:lstStyle>
            <a:lvl1pPr>
              <a:defRPr sz="2400"/>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0EF2B22C-99B4-4D14-ABBD-85E9A2D14B37}"/>
              </a:ext>
            </a:extLst>
          </p:cNvPr>
          <p:cNvSpPr>
            <a:spLocks noGrp="1"/>
          </p:cNvSpPr>
          <p:nvPr>
            <p:ph sz="quarter" idx="10"/>
          </p:nvPr>
        </p:nvSpPr>
        <p:spPr>
          <a:xfrm>
            <a:off x="45772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C3A808A8-C128-493E-9965-15ACC8BD4D62}"/>
              </a:ext>
            </a:extLst>
          </p:cNvPr>
          <p:cNvSpPr>
            <a:spLocks noGrp="1"/>
          </p:cNvSpPr>
          <p:nvPr>
            <p:ph sz="quarter" idx="11"/>
          </p:nvPr>
        </p:nvSpPr>
        <p:spPr>
          <a:xfrm>
            <a:off x="495300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1973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272989" y="936298"/>
            <a:ext cx="8502588" cy="304541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dirty="0"/>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dirty="0"/>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119842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773FC2BC-E15E-493F-AD2B-2508327D2396}"/>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dirty="0"/>
          </a:p>
        </p:txBody>
      </p:sp>
      <p:sp>
        <p:nvSpPr>
          <p:cNvPr id="4" name="Platshållare för sidfot 3"/>
          <p:cNvSpPr>
            <a:spLocks noGrp="1"/>
          </p:cNvSpPr>
          <p:nvPr>
            <p:ph type="ftr" sz="quarter" idx="11"/>
          </p:nvPr>
        </p:nvSpPr>
        <p:spPr/>
        <p:txBody>
          <a:bodyPr/>
          <a:lstStyle/>
          <a:p>
            <a:r>
              <a:rPr lang="sv-SE" dirty="0"/>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0776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54689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95959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9A520E52-CD1A-4988-AAFB-53F64FFAB2D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093525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F6B1AB2-C398-4511-B556-703996AE6D5B}"/>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58" name="Google Shape;58;p14"/>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9" name="Google Shape;59;p14"/>
          <p:cNvSpPr txBox="1">
            <a:spLocks noGrp="1"/>
          </p:cNvSpPr>
          <p:nvPr>
            <p:ph type="dt" idx="10"/>
          </p:nvPr>
        </p:nvSpPr>
        <p:spPr>
          <a:xfrm>
            <a:off x="498175" y="4767264"/>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1843088" y="4767264"/>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6756775" y="4767264"/>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2" name="Google Shape;62;p14"/>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189" lvl="0" indent="-228594" algn="l">
              <a:lnSpc>
                <a:spcPct val="100000"/>
              </a:lnSpc>
              <a:spcBef>
                <a:spcPts val="0"/>
              </a:spcBef>
              <a:spcAft>
                <a:spcPts val="0"/>
              </a:spcAft>
              <a:buClr>
                <a:schemeClr val="dk1"/>
              </a:buClr>
              <a:buSzPts val="800"/>
              <a:buFont typeface="Arial"/>
              <a:buNone/>
              <a:defRPr sz="800"/>
            </a:lvl1pPr>
            <a:lvl2pPr marL="914378" lvl="1" indent="-228594" algn="l">
              <a:lnSpc>
                <a:spcPct val="100000"/>
              </a:lnSpc>
              <a:spcBef>
                <a:spcPts val="200"/>
              </a:spcBef>
              <a:spcAft>
                <a:spcPts val="0"/>
              </a:spcAft>
              <a:buClr>
                <a:schemeClr val="dk1"/>
              </a:buClr>
              <a:buSzPts val="700"/>
              <a:buFont typeface="Arial"/>
              <a:buNone/>
              <a:defRPr sz="700"/>
            </a:lvl2pPr>
            <a:lvl3pPr marL="1371566" lvl="2" indent="-228594" algn="l">
              <a:lnSpc>
                <a:spcPct val="100000"/>
              </a:lnSpc>
              <a:spcBef>
                <a:spcPts val="200"/>
              </a:spcBef>
              <a:spcAft>
                <a:spcPts val="0"/>
              </a:spcAft>
              <a:buClr>
                <a:schemeClr val="dk1"/>
              </a:buClr>
              <a:buSzPts val="700"/>
              <a:buFont typeface="Arial"/>
              <a:buNone/>
              <a:defRPr sz="700"/>
            </a:lvl3pPr>
            <a:lvl4pPr marL="1828754" lvl="3" indent="-228594" algn="l">
              <a:lnSpc>
                <a:spcPct val="100000"/>
              </a:lnSpc>
              <a:spcBef>
                <a:spcPts val="200"/>
              </a:spcBef>
              <a:spcAft>
                <a:spcPts val="0"/>
              </a:spcAft>
              <a:buClr>
                <a:schemeClr val="dk1"/>
              </a:buClr>
              <a:buSzPts val="700"/>
              <a:buFont typeface="Arial"/>
              <a:buNone/>
              <a:defRPr sz="700"/>
            </a:lvl4pPr>
            <a:lvl5pPr marL="2285943" lvl="4" indent="-228594" algn="l">
              <a:lnSpc>
                <a:spcPct val="100000"/>
              </a:lnSpc>
              <a:spcBef>
                <a:spcPts val="200"/>
              </a:spcBef>
              <a:spcAft>
                <a:spcPts val="0"/>
              </a:spcAft>
              <a:buClr>
                <a:schemeClr val="dk1"/>
              </a:buClr>
              <a:buSzPts val="700"/>
              <a:buNone/>
              <a:defRPr sz="700"/>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351838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AC965-8060-4EE4-AFDF-18D7DF67D598}"/>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469EF5B7-3C25-4B16-A731-556BEF2E0D49}"/>
              </a:ext>
            </a:extLst>
          </p:cNvPr>
          <p:cNvSpPr>
            <a:spLocks noGrp="1"/>
          </p:cNvSpPr>
          <p:nvPr>
            <p:ph sz="quarter" idx="10"/>
          </p:nvPr>
        </p:nvSpPr>
        <p:spPr>
          <a:xfrm>
            <a:off x="352425" y="1095375"/>
            <a:ext cx="3829050" cy="3581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8335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70"/>
        <p:cNvGrpSpPr/>
        <p:nvPr/>
      </p:nvGrpSpPr>
      <p:grpSpPr>
        <a:xfrm>
          <a:off x="0" y="0"/>
          <a:ext cx="0" cy="0"/>
          <a:chOff x="0" y="0"/>
          <a:chExt cx="0" cy="0"/>
        </a:xfrm>
      </p:grpSpPr>
      <p:sp>
        <p:nvSpPr>
          <p:cNvPr id="71" name="Google Shape;71;p16"/>
          <p:cNvSpPr txBox="1">
            <a:spLocks noGrp="1"/>
          </p:cNvSpPr>
          <p:nvPr>
            <p:ph type="dt" idx="10"/>
          </p:nvPr>
        </p:nvSpPr>
        <p:spPr>
          <a:xfrm>
            <a:off x="498174" y="4767263"/>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1843087" y="4767263"/>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756775" y="4767263"/>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74" name="Google Shape;74;p16"/>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0"/>
              </a:spcBef>
              <a:spcAft>
                <a:spcPts val="0"/>
              </a:spcAft>
              <a:buClr>
                <a:schemeClr val="dk1"/>
              </a:buClr>
              <a:buSzPts val="800"/>
              <a:buFont typeface="Arial"/>
              <a:buNone/>
              <a:defRPr sz="800"/>
            </a:lvl1pPr>
            <a:lvl2pPr marL="914400" lvl="1" indent="-228600" algn="l">
              <a:lnSpc>
                <a:spcPct val="100000"/>
              </a:lnSpc>
              <a:spcBef>
                <a:spcPts val="200"/>
              </a:spcBef>
              <a:spcAft>
                <a:spcPts val="0"/>
              </a:spcAft>
              <a:buClr>
                <a:schemeClr val="dk1"/>
              </a:buClr>
              <a:buSzPts val="700"/>
              <a:buFont typeface="Arial"/>
              <a:buNone/>
              <a:defRPr sz="700"/>
            </a:lvl2pPr>
            <a:lvl3pPr marL="1371600" lvl="2" indent="-228600" algn="l">
              <a:lnSpc>
                <a:spcPct val="100000"/>
              </a:lnSpc>
              <a:spcBef>
                <a:spcPts val="200"/>
              </a:spcBef>
              <a:spcAft>
                <a:spcPts val="0"/>
              </a:spcAft>
              <a:buClr>
                <a:schemeClr val="dk1"/>
              </a:buClr>
              <a:buSzPts val="700"/>
              <a:buFont typeface="Arial"/>
              <a:buNone/>
              <a:defRPr sz="700"/>
            </a:lvl3pPr>
            <a:lvl4pPr marL="1828800" lvl="3" indent="-228600" algn="l">
              <a:lnSpc>
                <a:spcPct val="100000"/>
              </a:lnSpc>
              <a:spcBef>
                <a:spcPts val="200"/>
              </a:spcBef>
              <a:spcAft>
                <a:spcPts val="0"/>
              </a:spcAft>
              <a:buClr>
                <a:schemeClr val="dk1"/>
              </a:buClr>
              <a:buSzPts val="700"/>
              <a:buFont typeface="Arial"/>
              <a:buNone/>
              <a:defRPr sz="700"/>
            </a:lvl4pPr>
            <a:lvl5pPr marL="2286000" lvl="4" indent="-228600" algn="l">
              <a:lnSpc>
                <a:spcPct val="100000"/>
              </a:lnSpc>
              <a:spcBef>
                <a:spcPts val="200"/>
              </a:spcBef>
              <a:spcAft>
                <a:spcPts val="0"/>
              </a:spcAft>
              <a:buClr>
                <a:schemeClr val="dk1"/>
              </a:buClr>
              <a:buSzPts val="700"/>
              <a:buNone/>
              <a:defRPr sz="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272989" y="936298"/>
            <a:ext cx="8502588" cy="304541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dirty="0"/>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dirty="0"/>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7752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773FC2BC-E15E-493F-AD2B-2508327D2396}"/>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dirty="0"/>
          </a:p>
        </p:txBody>
      </p:sp>
      <p:sp>
        <p:nvSpPr>
          <p:cNvPr id="4" name="Platshållare för sidfot 3"/>
          <p:cNvSpPr>
            <a:spLocks noGrp="1"/>
          </p:cNvSpPr>
          <p:nvPr>
            <p:ph type="ftr" sz="quarter" idx="11"/>
          </p:nvPr>
        </p:nvSpPr>
        <p:spPr/>
        <p:txBody>
          <a:bodyPr/>
          <a:lstStyle/>
          <a:p>
            <a:r>
              <a:rPr lang="sv-SE" dirty="0"/>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460865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262531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536604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738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F6B1AB2-C398-4511-B556-703996AE6D5B}"/>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58" name="Google Shape;58;p14"/>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9" name="Google Shape;59;p14"/>
          <p:cNvSpPr txBox="1">
            <a:spLocks noGrp="1"/>
          </p:cNvSpPr>
          <p:nvPr>
            <p:ph type="dt" idx="10"/>
          </p:nvPr>
        </p:nvSpPr>
        <p:spPr>
          <a:xfrm>
            <a:off x="498175" y="4767264"/>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1843088" y="4767264"/>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6756775" y="4767264"/>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2" name="Google Shape;62;p14"/>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189" lvl="0" indent="-228594" algn="l">
              <a:lnSpc>
                <a:spcPct val="100000"/>
              </a:lnSpc>
              <a:spcBef>
                <a:spcPts val="0"/>
              </a:spcBef>
              <a:spcAft>
                <a:spcPts val="0"/>
              </a:spcAft>
              <a:buClr>
                <a:schemeClr val="dk1"/>
              </a:buClr>
              <a:buSzPts val="800"/>
              <a:buFont typeface="Arial"/>
              <a:buNone/>
              <a:defRPr sz="800"/>
            </a:lvl1pPr>
            <a:lvl2pPr marL="914378" lvl="1" indent="-228594" algn="l">
              <a:lnSpc>
                <a:spcPct val="100000"/>
              </a:lnSpc>
              <a:spcBef>
                <a:spcPts val="200"/>
              </a:spcBef>
              <a:spcAft>
                <a:spcPts val="0"/>
              </a:spcAft>
              <a:buClr>
                <a:schemeClr val="dk1"/>
              </a:buClr>
              <a:buSzPts val="700"/>
              <a:buFont typeface="Arial"/>
              <a:buNone/>
              <a:defRPr sz="700"/>
            </a:lvl2pPr>
            <a:lvl3pPr marL="1371566" lvl="2" indent="-228594" algn="l">
              <a:lnSpc>
                <a:spcPct val="100000"/>
              </a:lnSpc>
              <a:spcBef>
                <a:spcPts val="200"/>
              </a:spcBef>
              <a:spcAft>
                <a:spcPts val="0"/>
              </a:spcAft>
              <a:buClr>
                <a:schemeClr val="dk1"/>
              </a:buClr>
              <a:buSzPts val="700"/>
              <a:buFont typeface="Arial"/>
              <a:buNone/>
              <a:defRPr sz="700"/>
            </a:lvl3pPr>
            <a:lvl4pPr marL="1828754" lvl="3" indent="-228594" algn="l">
              <a:lnSpc>
                <a:spcPct val="100000"/>
              </a:lnSpc>
              <a:spcBef>
                <a:spcPts val="200"/>
              </a:spcBef>
              <a:spcAft>
                <a:spcPts val="0"/>
              </a:spcAft>
              <a:buClr>
                <a:schemeClr val="dk1"/>
              </a:buClr>
              <a:buSzPts val="700"/>
              <a:buFont typeface="Arial"/>
              <a:buNone/>
              <a:defRPr sz="700"/>
            </a:lvl4pPr>
            <a:lvl5pPr marL="2285943" lvl="4" indent="-228594" algn="l">
              <a:lnSpc>
                <a:spcPct val="100000"/>
              </a:lnSpc>
              <a:spcBef>
                <a:spcPts val="200"/>
              </a:spcBef>
              <a:spcAft>
                <a:spcPts val="0"/>
              </a:spcAft>
              <a:buClr>
                <a:schemeClr val="dk1"/>
              </a:buClr>
              <a:buSzPts val="700"/>
              <a:buNone/>
              <a:defRPr sz="700"/>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64852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272989" y="936298"/>
            <a:ext cx="8502588" cy="304541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dirty="0"/>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dirty="0"/>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58502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9" name="Do not remove" hidden="1">
            <a:extLst>
              <a:ext uri="{FF2B5EF4-FFF2-40B4-BE49-F238E27FC236}">
                <a16:creationId xmlns:a16="http://schemas.microsoft.com/office/drawing/2014/main" id="{7B530A05-CAFE-47E5-ABC5-F6F927F368CF}"/>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dirty="0"/>
          </a:p>
        </p:txBody>
      </p:sp>
      <p:sp>
        <p:nvSpPr>
          <p:cNvPr id="4" name="Platshållare för sidfot 3"/>
          <p:cNvSpPr>
            <a:spLocks noGrp="1"/>
          </p:cNvSpPr>
          <p:nvPr>
            <p:ph type="ftr" sz="quarter" idx="11"/>
          </p:nvPr>
        </p:nvSpPr>
        <p:spPr/>
        <p:txBody>
          <a:bodyPr/>
          <a:lstStyle/>
          <a:p>
            <a:r>
              <a:rPr lang="sv-SE" dirty="0"/>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29867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2246470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41281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it">
  <p:cSld name="Vit">
    <p:spTree>
      <p:nvGrpSpPr>
        <p:cNvPr id="1" name="Shape 75"/>
        <p:cNvGrpSpPr/>
        <p:nvPr/>
      </p:nvGrpSpPr>
      <p:grpSpPr>
        <a:xfrm>
          <a:off x="0" y="0"/>
          <a:ext cx="0" cy="0"/>
          <a:chOff x="0" y="0"/>
          <a:chExt cx="0" cy="0"/>
        </a:xfrm>
      </p:grpSpPr>
      <p:sp>
        <p:nvSpPr>
          <p:cNvPr id="76" name="Google Shape;76;p17"/>
          <p:cNvSpPr txBox="1">
            <a:spLocks noGrp="1"/>
          </p:cNvSpPr>
          <p:nvPr>
            <p:ph type="dt" idx="10"/>
          </p:nvPr>
        </p:nvSpPr>
        <p:spPr>
          <a:xfrm>
            <a:off x="498174" y="4767263"/>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77" name="Google Shape;77;p17"/>
          <p:cNvSpPr txBox="1">
            <a:spLocks noGrp="1"/>
          </p:cNvSpPr>
          <p:nvPr>
            <p:ph type="ftr" idx="11"/>
          </p:nvPr>
        </p:nvSpPr>
        <p:spPr>
          <a:xfrm>
            <a:off x="1843087" y="4767263"/>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78" name="Google Shape;78;p17"/>
          <p:cNvSpPr txBox="1">
            <a:spLocks noGrp="1"/>
          </p:cNvSpPr>
          <p:nvPr>
            <p:ph type="sldNum" idx="12"/>
          </p:nvPr>
        </p:nvSpPr>
        <p:spPr>
          <a:xfrm>
            <a:off x="6756775" y="4767263"/>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79" name="Google Shape;79;p17"/>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0"/>
              </a:spcBef>
              <a:spcAft>
                <a:spcPts val="0"/>
              </a:spcAft>
              <a:buClr>
                <a:schemeClr val="dk1"/>
              </a:buClr>
              <a:buSzPts val="800"/>
              <a:buFont typeface="Arial"/>
              <a:buNone/>
              <a:defRPr sz="800"/>
            </a:lvl1pPr>
            <a:lvl2pPr marL="914400" lvl="1" indent="-228600" algn="l">
              <a:lnSpc>
                <a:spcPct val="100000"/>
              </a:lnSpc>
              <a:spcBef>
                <a:spcPts val="200"/>
              </a:spcBef>
              <a:spcAft>
                <a:spcPts val="0"/>
              </a:spcAft>
              <a:buClr>
                <a:schemeClr val="dk1"/>
              </a:buClr>
              <a:buSzPts val="700"/>
              <a:buFont typeface="Arial"/>
              <a:buNone/>
              <a:defRPr sz="700"/>
            </a:lvl2pPr>
            <a:lvl3pPr marL="1371600" lvl="2" indent="-228600" algn="l">
              <a:lnSpc>
                <a:spcPct val="100000"/>
              </a:lnSpc>
              <a:spcBef>
                <a:spcPts val="200"/>
              </a:spcBef>
              <a:spcAft>
                <a:spcPts val="0"/>
              </a:spcAft>
              <a:buClr>
                <a:schemeClr val="dk1"/>
              </a:buClr>
              <a:buSzPts val="700"/>
              <a:buFont typeface="Arial"/>
              <a:buNone/>
              <a:defRPr sz="700"/>
            </a:lvl3pPr>
            <a:lvl4pPr marL="1828800" lvl="3" indent="-228600" algn="l">
              <a:lnSpc>
                <a:spcPct val="100000"/>
              </a:lnSpc>
              <a:spcBef>
                <a:spcPts val="200"/>
              </a:spcBef>
              <a:spcAft>
                <a:spcPts val="0"/>
              </a:spcAft>
              <a:buClr>
                <a:schemeClr val="dk1"/>
              </a:buClr>
              <a:buSzPts val="700"/>
              <a:buFont typeface="Arial"/>
              <a:buNone/>
              <a:defRPr sz="700"/>
            </a:lvl4pPr>
            <a:lvl5pPr marL="2286000" lvl="4" indent="-228600" algn="l">
              <a:lnSpc>
                <a:spcPct val="100000"/>
              </a:lnSpc>
              <a:spcBef>
                <a:spcPts val="200"/>
              </a:spcBef>
              <a:spcAft>
                <a:spcPts val="0"/>
              </a:spcAft>
              <a:buClr>
                <a:schemeClr val="dk1"/>
              </a:buClr>
              <a:buSzPts val="700"/>
              <a:buNone/>
              <a:defRPr sz="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116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ledning_orange">
    <p:bg>
      <p:bgPr>
        <a:solidFill>
          <a:schemeClr val="bg1"/>
        </a:solidFill>
        <a:effectLst/>
      </p:bgPr>
    </p:bg>
    <p:spTree>
      <p:nvGrpSpPr>
        <p:cNvPr id="1" name=""/>
        <p:cNvGrpSpPr/>
        <p:nvPr/>
      </p:nvGrpSpPr>
      <p:grpSpPr>
        <a:xfrm>
          <a:off x="0" y="0"/>
          <a:ext cx="0" cy="0"/>
          <a:chOff x="0" y="0"/>
          <a:chExt cx="0" cy="0"/>
        </a:xfrm>
      </p:grpSpPr>
      <p:pic>
        <p:nvPicPr>
          <p:cNvPr id="19" name="Bildobjekt 5">
            <a:extLst>
              <a:ext uri="{FF2B5EF4-FFF2-40B4-BE49-F238E27FC236}">
                <a16:creationId xmlns:a16="http://schemas.microsoft.com/office/drawing/2014/main" id="{EE9E16C1-32BF-4D24-8D33-B4B775C08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868" y="0"/>
            <a:ext cx="9329868" cy="5243309"/>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5939580C-3118-4900-82E1-9F83FC8B1460}" type="datetime1">
              <a:rPr lang="sv-SE" smtClean="0"/>
              <a:t>2020-12-14</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dirty="0"/>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
        <p:nvSpPr>
          <p:cNvPr id="12" name="Platshållare för rubrik 1">
            <a:extLst>
              <a:ext uri="{FF2B5EF4-FFF2-40B4-BE49-F238E27FC236}">
                <a16:creationId xmlns:a16="http://schemas.microsoft.com/office/drawing/2014/main" id="{36CE4DA3-0ED9-421C-B680-C4606DB055F6}"/>
              </a:ext>
            </a:extLst>
          </p:cNvPr>
          <p:cNvSpPr>
            <a:spLocks noGrp="1"/>
          </p:cNvSpPr>
          <p:nvPr>
            <p:ph type="title"/>
          </p:nvPr>
        </p:nvSpPr>
        <p:spPr>
          <a:xfrm>
            <a:off x="498175" y="1857375"/>
            <a:ext cx="7207369" cy="415064"/>
          </a:xfrm>
          <a:prstGeom prst="rect">
            <a:avLst/>
          </a:prstGeom>
        </p:spPr>
        <p:txBody>
          <a:bodyPr vert="horz" lIns="91440" tIns="45720" rIns="91440" bIns="45720" rtlCol="0" anchor="t">
            <a:noAutofit/>
          </a:bodyPr>
          <a:lstStyle>
            <a:lvl1pPr>
              <a:defRPr sz="2400">
                <a:solidFill>
                  <a:schemeClr val="bg1"/>
                </a:solidFill>
              </a:defRPr>
            </a:lvl1pPr>
          </a:lstStyle>
          <a:p>
            <a:r>
              <a:rPr lang="sv-SE"/>
              <a:t>Klicka här för att ändra format</a:t>
            </a:r>
          </a:p>
        </p:txBody>
      </p:sp>
      <p:sp>
        <p:nvSpPr>
          <p:cNvPr id="16" name="Platshållare för text 2">
            <a:extLst>
              <a:ext uri="{FF2B5EF4-FFF2-40B4-BE49-F238E27FC236}">
                <a16:creationId xmlns:a16="http://schemas.microsoft.com/office/drawing/2014/main" id="{0CC9892F-AE6F-46B0-93DD-291DA359FB05}"/>
              </a:ext>
            </a:extLst>
          </p:cNvPr>
          <p:cNvSpPr>
            <a:spLocks noGrp="1"/>
          </p:cNvSpPr>
          <p:nvPr>
            <p:ph idx="1" hasCustomPrompt="1"/>
          </p:nvPr>
        </p:nvSpPr>
        <p:spPr>
          <a:xfrm>
            <a:off x="498174" y="2357438"/>
            <a:ext cx="7207369" cy="273844"/>
          </a:xfrm>
          <a:prstGeom prst="rect">
            <a:avLst/>
          </a:prstGeom>
        </p:spPr>
        <p:txBody>
          <a:bodyPr vert="horz" lIns="91440" tIns="45720" rIns="91440" bIns="45720" rtlCol="0">
            <a:noAutofit/>
          </a:bodyPr>
          <a:lstStyle>
            <a:lvl1pPr marL="22622"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7" name="Platshållare för text 2">
            <a:extLst>
              <a:ext uri="{FF2B5EF4-FFF2-40B4-BE49-F238E27FC236}">
                <a16:creationId xmlns:a16="http://schemas.microsoft.com/office/drawing/2014/main" id="{2011AA6C-355A-4A94-911A-1B0AFD78E8F7}"/>
              </a:ext>
            </a:extLst>
          </p:cNvPr>
          <p:cNvSpPr>
            <a:spLocks noGrp="1"/>
          </p:cNvSpPr>
          <p:nvPr>
            <p:ph idx="14" hasCustomPrompt="1"/>
          </p:nvPr>
        </p:nvSpPr>
        <p:spPr>
          <a:xfrm>
            <a:off x="498174" y="2691845"/>
            <a:ext cx="7207369" cy="273844"/>
          </a:xfrm>
          <a:prstGeom prst="rect">
            <a:avLst/>
          </a:prstGeom>
        </p:spPr>
        <p:txBody>
          <a:bodyPr vert="horz" lIns="91440" tIns="45720" rIns="91440" bIns="45720" rtlCol="0">
            <a:noAutofit/>
          </a:bodyPr>
          <a:lstStyle>
            <a:lvl1pPr marL="22622"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pic>
        <p:nvPicPr>
          <p:cNvPr id="18" name="Bildobjekt 8" descr="En bild som visar ritning&#10;&#10;Automatiskt genererad beskrivning">
            <a:extLst>
              <a:ext uri="{FF2B5EF4-FFF2-40B4-BE49-F238E27FC236}">
                <a16:creationId xmlns:a16="http://schemas.microsoft.com/office/drawing/2014/main" id="{E2870BB5-F66E-4DDA-AEA5-769C73C576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8129" y="291402"/>
            <a:ext cx="881974" cy="364550"/>
          </a:xfrm>
          <a:prstGeom prst="rect">
            <a:avLst/>
          </a:prstGeom>
        </p:spPr>
      </p:pic>
    </p:spTree>
    <p:extLst>
      <p:ext uri="{BB962C8B-B14F-4D97-AF65-F5344CB8AC3E}">
        <p14:creationId xmlns:p14="http://schemas.microsoft.com/office/powerpoint/2010/main" val="3204606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nledning_röd">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a:solidFill>
            <a:schemeClr val="accent2"/>
          </a:solidFill>
        </p:spPr>
      </p:pic>
      <p:sp>
        <p:nvSpPr>
          <p:cNvPr id="4" name="Platshållare för datum 3"/>
          <p:cNvSpPr>
            <a:spLocks noGrp="1"/>
          </p:cNvSpPr>
          <p:nvPr>
            <p:ph type="dt" sz="half" idx="10"/>
          </p:nvPr>
        </p:nvSpPr>
        <p:spPr/>
        <p:txBody>
          <a:bodyPr/>
          <a:lstStyle>
            <a:lvl1pPr>
              <a:defRPr>
                <a:solidFill>
                  <a:srgbClr val="FFFFFF"/>
                </a:solidFill>
              </a:defRPr>
            </a:lvl1pPr>
          </a:lstStyle>
          <a:p>
            <a:fld id="{44322087-AF74-4FAC-8BB8-C5005223BD3C}" type="datetime1">
              <a:rPr lang="sv-SE" smtClean="0"/>
              <a:t>2020-12-14</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dirty="0"/>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33834" y="-7143"/>
            <a:ext cx="2322000" cy="2699294"/>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998129" y="291402"/>
            <a:ext cx="881974" cy="364550"/>
          </a:xfrm>
          <a:prstGeom prst="rect">
            <a:avLst/>
          </a:prstGeom>
        </p:spPr>
      </p:pic>
      <p:sp>
        <p:nvSpPr>
          <p:cNvPr id="10" name="Platshållare för rubrik 1">
            <a:extLst>
              <a:ext uri="{FF2B5EF4-FFF2-40B4-BE49-F238E27FC236}">
                <a16:creationId xmlns:a16="http://schemas.microsoft.com/office/drawing/2014/main" id="{B3738259-3797-457A-91AE-A04C420B49D4}"/>
              </a:ext>
            </a:extLst>
          </p:cNvPr>
          <p:cNvSpPr>
            <a:spLocks noGrp="1"/>
          </p:cNvSpPr>
          <p:nvPr>
            <p:ph type="title"/>
          </p:nvPr>
        </p:nvSpPr>
        <p:spPr>
          <a:xfrm>
            <a:off x="498175" y="1857375"/>
            <a:ext cx="7207369" cy="415064"/>
          </a:xfrm>
          <a:prstGeom prst="rect">
            <a:avLst/>
          </a:prstGeom>
        </p:spPr>
        <p:txBody>
          <a:bodyPr vert="horz" lIns="91440" tIns="45720" rIns="91440" bIns="45720" rtlCol="0" anchor="t">
            <a:noAutofit/>
          </a:bodyPr>
          <a:lstStyle>
            <a:lvl1pPr>
              <a:defRPr sz="2400">
                <a:solidFill>
                  <a:schemeClr val="bg1"/>
                </a:solidFill>
              </a:defRPr>
            </a:lvl1pPr>
          </a:lstStyle>
          <a:p>
            <a:r>
              <a:rPr lang="sv-SE"/>
              <a:t>Klicka här för att ändra format</a:t>
            </a:r>
          </a:p>
        </p:txBody>
      </p:sp>
      <p:sp>
        <p:nvSpPr>
          <p:cNvPr id="11" name="Platshållare för text 2">
            <a:extLst>
              <a:ext uri="{FF2B5EF4-FFF2-40B4-BE49-F238E27FC236}">
                <a16:creationId xmlns:a16="http://schemas.microsoft.com/office/drawing/2014/main" id="{12E38416-DB63-4BBA-821D-95093A79B7DA}"/>
              </a:ext>
            </a:extLst>
          </p:cNvPr>
          <p:cNvSpPr>
            <a:spLocks noGrp="1"/>
          </p:cNvSpPr>
          <p:nvPr>
            <p:ph idx="1" hasCustomPrompt="1"/>
          </p:nvPr>
        </p:nvSpPr>
        <p:spPr>
          <a:xfrm>
            <a:off x="498174" y="2357438"/>
            <a:ext cx="7207369" cy="273844"/>
          </a:xfrm>
          <a:prstGeom prst="rect">
            <a:avLst/>
          </a:prstGeom>
        </p:spPr>
        <p:txBody>
          <a:bodyPr vert="horz" lIns="91440" tIns="45720" rIns="91440" bIns="45720" rtlCol="0">
            <a:noAutofit/>
          </a:bodyPr>
          <a:lstStyle>
            <a:lvl1pPr marL="22622"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2" name="Platshållare för text 2">
            <a:extLst>
              <a:ext uri="{FF2B5EF4-FFF2-40B4-BE49-F238E27FC236}">
                <a16:creationId xmlns:a16="http://schemas.microsoft.com/office/drawing/2014/main" id="{AC66A8E2-64C4-4231-8E86-BC55B00BBBE3}"/>
              </a:ext>
            </a:extLst>
          </p:cNvPr>
          <p:cNvSpPr>
            <a:spLocks noGrp="1"/>
          </p:cNvSpPr>
          <p:nvPr>
            <p:ph idx="14" hasCustomPrompt="1"/>
          </p:nvPr>
        </p:nvSpPr>
        <p:spPr>
          <a:xfrm>
            <a:off x="498174" y="2691845"/>
            <a:ext cx="7207369" cy="273844"/>
          </a:xfrm>
          <a:prstGeom prst="rect">
            <a:avLst/>
          </a:prstGeom>
        </p:spPr>
        <p:txBody>
          <a:bodyPr vert="horz" lIns="91440" tIns="45720" rIns="91440" bIns="45720" rtlCol="0">
            <a:noAutofit/>
          </a:bodyPr>
          <a:lstStyle>
            <a:lvl1pPr marL="22622"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spTree>
    <p:extLst>
      <p:ext uri="{BB962C8B-B14F-4D97-AF65-F5344CB8AC3E}">
        <p14:creationId xmlns:p14="http://schemas.microsoft.com/office/powerpoint/2010/main" val="1157799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nledning_grå">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4" name="Platshållare för datum 3"/>
          <p:cNvSpPr>
            <a:spLocks noGrp="1"/>
          </p:cNvSpPr>
          <p:nvPr>
            <p:ph type="dt" sz="half" idx="10"/>
          </p:nvPr>
        </p:nvSpPr>
        <p:spPr/>
        <p:txBody>
          <a:bodyPr/>
          <a:lstStyle>
            <a:lvl1pPr>
              <a:defRPr>
                <a:solidFill>
                  <a:srgbClr val="FFFFFF"/>
                </a:solidFill>
              </a:defRPr>
            </a:lvl1pPr>
          </a:lstStyle>
          <a:p>
            <a:fld id="{98FF651A-9F74-418F-AA3D-E63E5114F4D6}" type="datetime1">
              <a:rPr lang="sv-SE" smtClean="0"/>
              <a:t>2020-12-14</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dirty="0"/>
              <a:t>ARBETSMATERIAL</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33834" y="-7143"/>
            <a:ext cx="2322000" cy="2699294"/>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998129" y="291402"/>
            <a:ext cx="881974" cy="364550"/>
          </a:xfrm>
          <a:prstGeom prst="rect">
            <a:avLst/>
          </a:prstGeom>
        </p:spPr>
      </p:pic>
      <p:sp>
        <p:nvSpPr>
          <p:cNvPr id="10" name="Platshållare för rubrik 1">
            <a:extLst>
              <a:ext uri="{FF2B5EF4-FFF2-40B4-BE49-F238E27FC236}">
                <a16:creationId xmlns:a16="http://schemas.microsoft.com/office/drawing/2014/main" id="{B5EC65B2-2E51-4F9B-A42A-1716D23F95F9}"/>
              </a:ext>
            </a:extLst>
          </p:cNvPr>
          <p:cNvSpPr>
            <a:spLocks noGrp="1"/>
          </p:cNvSpPr>
          <p:nvPr>
            <p:ph type="title"/>
          </p:nvPr>
        </p:nvSpPr>
        <p:spPr>
          <a:xfrm>
            <a:off x="498175" y="1857375"/>
            <a:ext cx="7207369" cy="415064"/>
          </a:xfrm>
          <a:prstGeom prst="rect">
            <a:avLst/>
          </a:prstGeom>
        </p:spPr>
        <p:txBody>
          <a:bodyPr vert="horz" lIns="91440" tIns="45720" rIns="91440" bIns="45720" rtlCol="0" anchor="t">
            <a:noAutofit/>
          </a:bodyPr>
          <a:lstStyle>
            <a:lvl1pPr>
              <a:defRPr sz="2400">
                <a:solidFill>
                  <a:schemeClr val="bg1"/>
                </a:solidFill>
              </a:defRPr>
            </a:lvl1pPr>
          </a:lstStyle>
          <a:p>
            <a:r>
              <a:rPr lang="sv-SE"/>
              <a:t>Klicka här för att ändra format</a:t>
            </a:r>
          </a:p>
        </p:txBody>
      </p:sp>
      <p:sp>
        <p:nvSpPr>
          <p:cNvPr id="11" name="Platshållare för text 2">
            <a:extLst>
              <a:ext uri="{FF2B5EF4-FFF2-40B4-BE49-F238E27FC236}">
                <a16:creationId xmlns:a16="http://schemas.microsoft.com/office/drawing/2014/main" id="{0CD45EFD-EF95-4E8D-909B-ED34A4A61379}"/>
              </a:ext>
            </a:extLst>
          </p:cNvPr>
          <p:cNvSpPr>
            <a:spLocks noGrp="1"/>
          </p:cNvSpPr>
          <p:nvPr>
            <p:ph idx="1" hasCustomPrompt="1"/>
          </p:nvPr>
        </p:nvSpPr>
        <p:spPr>
          <a:xfrm>
            <a:off x="498174" y="2357438"/>
            <a:ext cx="7207369" cy="273844"/>
          </a:xfrm>
          <a:prstGeom prst="rect">
            <a:avLst/>
          </a:prstGeom>
        </p:spPr>
        <p:txBody>
          <a:bodyPr vert="horz" lIns="91440" tIns="45720" rIns="91440" bIns="45720" rtlCol="0">
            <a:noAutofit/>
          </a:bodyPr>
          <a:lstStyle>
            <a:lvl1pPr marL="22622"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Kontext</a:t>
            </a:r>
          </a:p>
        </p:txBody>
      </p:sp>
      <p:sp>
        <p:nvSpPr>
          <p:cNvPr id="12" name="Platshållare för text 2">
            <a:extLst>
              <a:ext uri="{FF2B5EF4-FFF2-40B4-BE49-F238E27FC236}">
                <a16:creationId xmlns:a16="http://schemas.microsoft.com/office/drawing/2014/main" id="{377C5332-A4C9-4CD2-A74E-54896D39663D}"/>
              </a:ext>
            </a:extLst>
          </p:cNvPr>
          <p:cNvSpPr>
            <a:spLocks noGrp="1"/>
          </p:cNvSpPr>
          <p:nvPr>
            <p:ph idx="14" hasCustomPrompt="1"/>
          </p:nvPr>
        </p:nvSpPr>
        <p:spPr>
          <a:xfrm>
            <a:off x="498174" y="2691845"/>
            <a:ext cx="7207369" cy="273844"/>
          </a:xfrm>
          <a:prstGeom prst="rect">
            <a:avLst/>
          </a:prstGeom>
        </p:spPr>
        <p:txBody>
          <a:bodyPr vert="horz" lIns="91440" tIns="45720" rIns="91440" bIns="45720" rtlCol="0">
            <a:noAutofit/>
          </a:bodyPr>
          <a:lstStyle>
            <a:lvl1pPr marL="22622" indent="0">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Datum</a:t>
            </a:r>
          </a:p>
        </p:txBody>
      </p:sp>
    </p:spTree>
    <p:extLst>
      <p:ext uri="{BB962C8B-B14F-4D97-AF65-F5344CB8AC3E}">
        <p14:creationId xmlns:p14="http://schemas.microsoft.com/office/powerpoint/2010/main" val="2431245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272989" y="936298"/>
            <a:ext cx="8502588" cy="304541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dirty="0"/>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dirty="0"/>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5527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AED8F993-11F5-48FB-BD29-59CFF9CD072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dirty="0"/>
          </a:p>
        </p:txBody>
      </p:sp>
      <p:sp>
        <p:nvSpPr>
          <p:cNvPr id="4" name="Platshållare för sidfot 3"/>
          <p:cNvSpPr>
            <a:spLocks noGrp="1"/>
          </p:cNvSpPr>
          <p:nvPr>
            <p:ph type="ftr" sz="quarter" idx="11"/>
          </p:nvPr>
        </p:nvSpPr>
        <p:spPr/>
        <p:txBody>
          <a:bodyPr/>
          <a:lstStyle/>
          <a:p>
            <a:r>
              <a:rPr lang="sv-SE" dirty="0"/>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014545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8834E7-6CFE-4DBA-9CDB-08A675321505}"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817351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9379F4-32D1-4AC6-8320-065B8FB63608}" type="datetime1">
              <a:rPr lang="sv-SE" smtClean="0"/>
              <a:t>2020-12-14</a:t>
            </a:fld>
            <a:endParaRPr lang="sv-SE" dirty="0"/>
          </a:p>
        </p:txBody>
      </p:sp>
      <p:sp>
        <p:nvSpPr>
          <p:cNvPr id="3" name="Platshållare för sidfot 2"/>
          <p:cNvSpPr>
            <a:spLocks noGrp="1"/>
          </p:cNvSpPr>
          <p:nvPr>
            <p:ph type="ftr" sz="quarter" idx="11"/>
          </p:nvPr>
        </p:nvSpPr>
        <p:spPr/>
        <p:txBody>
          <a:bodyPr/>
          <a:lstStyle/>
          <a:p>
            <a:r>
              <a:rPr lang="sv-SE" dirty="0"/>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641620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453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F6B1AB2-C398-4511-B556-703996AE6D5B}"/>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58" name="Google Shape;58;p14"/>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9" name="Google Shape;59;p14"/>
          <p:cNvSpPr txBox="1">
            <a:spLocks noGrp="1"/>
          </p:cNvSpPr>
          <p:nvPr>
            <p:ph type="dt" idx="10"/>
          </p:nvPr>
        </p:nvSpPr>
        <p:spPr>
          <a:xfrm>
            <a:off x="498175" y="4767264"/>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1843088" y="4767264"/>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6756775" y="4767264"/>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2" name="Google Shape;62;p14"/>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189" lvl="0" indent="-228594" algn="l">
              <a:lnSpc>
                <a:spcPct val="100000"/>
              </a:lnSpc>
              <a:spcBef>
                <a:spcPts val="0"/>
              </a:spcBef>
              <a:spcAft>
                <a:spcPts val="0"/>
              </a:spcAft>
              <a:buClr>
                <a:schemeClr val="dk1"/>
              </a:buClr>
              <a:buSzPts val="800"/>
              <a:buFont typeface="Arial"/>
              <a:buNone/>
              <a:defRPr sz="800"/>
            </a:lvl1pPr>
            <a:lvl2pPr marL="914378" lvl="1" indent="-228594" algn="l">
              <a:lnSpc>
                <a:spcPct val="100000"/>
              </a:lnSpc>
              <a:spcBef>
                <a:spcPts val="200"/>
              </a:spcBef>
              <a:spcAft>
                <a:spcPts val="0"/>
              </a:spcAft>
              <a:buClr>
                <a:schemeClr val="dk1"/>
              </a:buClr>
              <a:buSzPts val="700"/>
              <a:buFont typeface="Arial"/>
              <a:buNone/>
              <a:defRPr sz="700"/>
            </a:lvl2pPr>
            <a:lvl3pPr marL="1371566" lvl="2" indent="-228594" algn="l">
              <a:lnSpc>
                <a:spcPct val="100000"/>
              </a:lnSpc>
              <a:spcBef>
                <a:spcPts val="200"/>
              </a:spcBef>
              <a:spcAft>
                <a:spcPts val="0"/>
              </a:spcAft>
              <a:buClr>
                <a:schemeClr val="dk1"/>
              </a:buClr>
              <a:buSzPts val="700"/>
              <a:buFont typeface="Arial"/>
              <a:buNone/>
              <a:defRPr sz="700"/>
            </a:lvl3pPr>
            <a:lvl4pPr marL="1828754" lvl="3" indent="-228594" algn="l">
              <a:lnSpc>
                <a:spcPct val="100000"/>
              </a:lnSpc>
              <a:spcBef>
                <a:spcPts val="200"/>
              </a:spcBef>
              <a:spcAft>
                <a:spcPts val="0"/>
              </a:spcAft>
              <a:buClr>
                <a:schemeClr val="dk1"/>
              </a:buClr>
              <a:buSzPts val="700"/>
              <a:buFont typeface="Arial"/>
              <a:buNone/>
              <a:defRPr sz="700"/>
            </a:lvl4pPr>
            <a:lvl5pPr marL="2285943" lvl="4" indent="-228594" algn="l">
              <a:lnSpc>
                <a:spcPct val="100000"/>
              </a:lnSpc>
              <a:spcBef>
                <a:spcPts val="200"/>
              </a:spcBef>
              <a:spcAft>
                <a:spcPts val="0"/>
              </a:spcAft>
              <a:buClr>
                <a:schemeClr val="dk1"/>
              </a:buClr>
              <a:buSzPts val="700"/>
              <a:buNone/>
              <a:defRPr sz="700"/>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65450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Vit">
  <p:cSld name="1_Vit">
    <p:spTree>
      <p:nvGrpSpPr>
        <p:cNvPr id="1" name="Shape 80"/>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AC965-8060-4EE4-AFDF-18D7DF67D598}"/>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469EF5B7-3C25-4B16-A731-556BEF2E0D49}"/>
              </a:ext>
            </a:extLst>
          </p:cNvPr>
          <p:cNvSpPr>
            <a:spLocks noGrp="1"/>
          </p:cNvSpPr>
          <p:nvPr>
            <p:ph sz="quarter" idx="10"/>
          </p:nvPr>
        </p:nvSpPr>
        <p:spPr>
          <a:xfrm>
            <a:off x="352425" y="1095375"/>
            <a:ext cx="3829050" cy="3581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52172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272989" y="936298"/>
            <a:ext cx="8502588" cy="3045419"/>
          </a:xfrm>
        </p:spPr>
        <p:txBody>
          <a:bodyPr/>
          <a:lstStyle/>
          <a:p>
            <a:pPr lvl="0"/>
            <a:r>
              <a:rPr lang="sv-SE"/>
              <a:t>Redigera format för bakgrundstext</a:t>
            </a:r>
          </a:p>
          <a:p>
            <a:pPr lvl="1"/>
            <a:r>
              <a:rPr lang="sv-SE"/>
              <a:t>Nivå två</a:t>
            </a:r>
          </a:p>
          <a:p>
            <a:pPr lvl="2"/>
            <a:r>
              <a:rPr lang="sv-SE"/>
              <a:t>Nivå tre</a:t>
            </a:r>
          </a:p>
        </p:txBody>
      </p:sp>
      <p:sp>
        <p:nvSpPr>
          <p:cNvPr id="12" name="Date Placeholder 11">
            <a:extLst>
              <a:ext uri="{FF2B5EF4-FFF2-40B4-BE49-F238E27FC236}">
                <a16:creationId xmlns:a16="http://schemas.microsoft.com/office/drawing/2014/main" id="{636638BA-5DE7-46CF-B526-4E426ED1BE28}"/>
              </a:ext>
            </a:extLst>
          </p:cNvPr>
          <p:cNvSpPr>
            <a:spLocks noGrp="1"/>
          </p:cNvSpPr>
          <p:nvPr>
            <p:ph type="dt" sz="half" idx="14"/>
          </p:nvPr>
        </p:nvSpPr>
        <p:spPr/>
        <p:txBody>
          <a:bodyPr/>
          <a:lstStyle>
            <a:lvl1pPr>
              <a:defRPr sz="750"/>
            </a:lvl1pPr>
          </a:lstStyle>
          <a:p>
            <a:fld id="{AAEF5DB0-9048-40CF-92BF-8B62DF392E91}" type="datetime1">
              <a:rPr lang="sv-SE" smtClean="0"/>
              <a:t>2020-12-14</a:t>
            </a:fld>
            <a:endParaRPr lang="sv-SE" dirty="0"/>
          </a:p>
        </p:txBody>
      </p:sp>
      <p:sp>
        <p:nvSpPr>
          <p:cNvPr id="13" name="Footer Placeholder 12">
            <a:extLst>
              <a:ext uri="{FF2B5EF4-FFF2-40B4-BE49-F238E27FC236}">
                <a16:creationId xmlns:a16="http://schemas.microsoft.com/office/drawing/2014/main" id="{2EE064DC-8ED3-4A3E-8D5B-317659F3B7D3}"/>
              </a:ext>
            </a:extLst>
          </p:cNvPr>
          <p:cNvSpPr>
            <a:spLocks noGrp="1"/>
          </p:cNvSpPr>
          <p:nvPr>
            <p:ph type="ftr" sz="quarter" idx="15"/>
          </p:nvPr>
        </p:nvSpPr>
        <p:spPr/>
        <p:txBody>
          <a:bodyPr/>
          <a:lstStyle>
            <a:lvl1pPr>
              <a:defRPr sz="750"/>
            </a:lvl1pPr>
          </a:lstStyle>
          <a:p>
            <a:endParaRPr lang="sv-SE" dirty="0"/>
          </a:p>
        </p:txBody>
      </p:sp>
      <p:sp>
        <p:nvSpPr>
          <p:cNvPr id="14" name="Slide Number Placeholder 13">
            <a:extLst>
              <a:ext uri="{FF2B5EF4-FFF2-40B4-BE49-F238E27FC236}">
                <a16:creationId xmlns:a16="http://schemas.microsoft.com/office/drawing/2014/main" id="{10C6F6D8-C643-4820-99DE-170A71E0B685}"/>
              </a:ext>
            </a:extLst>
          </p:cNvPr>
          <p:cNvSpPr>
            <a:spLocks noGrp="1"/>
          </p:cNvSpPr>
          <p:nvPr>
            <p:ph type="sldNum" sz="quarter" idx="16"/>
          </p:nvPr>
        </p:nvSpPr>
        <p:spPr/>
        <p:txBody>
          <a:bodyPr/>
          <a:lstStyle>
            <a:lvl1pPr>
              <a:defRPr sz="750"/>
            </a:lvl1pPr>
          </a:lstStyle>
          <a:p>
            <a:fld id="{2DBAD975-63FF-4468-AC34-025F73E043F9}" type="slidenum">
              <a:rPr lang="sv-SE" smtClean="0"/>
              <a:pPr/>
              <a:t>‹#›</a:t>
            </a:fld>
            <a:endParaRPr lang="sv-SE" dirty="0"/>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342672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D71C7C4A-11E8-43F3-8782-E64E33762598}"/>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AE20C9C-2B61-4720-ABAC-DB688819744C}" type="datetime1">
              <a:rPr lang="sv-SE" smtClean="0"/>
              <a:t>2020-12-14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1677817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60E7C3E-ECB4-423D-B2FC-89C8A8118E33}" type="datetime1">
              <a:rPr lang="sv-SE" smtClean="0"/>
              <a:t>2020-12-14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3EAFF01E-1B98-4A74-93B1-40A92345C26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2455185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C07A8C4-AD3E-42E2-823A-E15FFE240929}" type="datetime1">
              <a:rPr lang="sv-SE" smtClean="0"/>
              <a:t>2020-12-14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
        <p:nvSpPr>
          <p:cNvPr id="6" name="Text Placeholder 18">
            <a:extLst>
              <a:ext uri="{FF2B5EF4-FFF2-40B4-BE49-F238E27FC236}">
                <a16:creationId xmlns:a16="http://schemas.microsoft.com/office/drawing/2014/main" id="{ED59D13C-7D03-4C48-834D-3DBFBB46B794}"/>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3070739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45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Agendasid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1DF1CC-E1DB-4226-9A32-DDCCAF97998F}"/>
              </a:ext>
            </a:extLst>
          </p:cNvPr>
          <p:cNvGraphicFramePr>
            <a:graphicFrameLocks noChangeAspect="1"/>
          </p:cNvGraphicFramePr>
          <p:nvPr userDrawn="1">
            <p:custDataLst>
              <p:tags r:id="rId2"/>
            </p:custDataLst>
          </p:nvPr>
        </p:nvGraphicFramePr>
        <p:xfrm>
          <a:off x="1216" y="1216"/>
          <a:ext cx="1214" cy="1214"/>
        </p:xfrm>
        <a:graphic>
          <a:graphicData uri="http://schemas.openxmlformats.org/presentationml/2006/ole">
            <mc:AlternateContent xmlns:mc="http://schemas.openxmlformats.org/markup-compatibility/2006">
              <mc:Choice xmlns:v="urn:schemas-microsoft-com:vml" Requires="v">
                <p:oleObj spid="_x0000_s13330" name="think-cell Slide" r:id="rId5" imgW="360" imgH="360" progId="TCLayout.ActiveDocument.1">
                  <p:embed/>
                </p:oleObj>
              </mc:Choice>
              <mc:Fallback>
                <p:oleObj name="think-cell Slide" r:id="rId5" imgW="360" imgH="360" progId="TCLayout.ActiveDocument.1">
                  <p:embed/>
                  <p:pic>
                    <p:nvPicPr>
                      <p:cNvPr id="2" name="Object 1" hidden="1">
                        <a:extLst>
                          <a:ext uri="{FF2B5EF4-FFF2-40B4-BE49-F238E27FC236}">
                            <a16:creationId xmlns:a16="http://schemas.microsoft.com/office/drawing/2014/main" id="{491DF1CC-E1DB-4226-9A32-DDCCAF97998F}"/>
                          </a:ext>
                        </a:extLst>
                      </p:cNvPr>
                      <p:cNvPicPr/>
                      <p:nvPr/>
                    </p:nvPicPr>
                    <p:blipFill>
                      <a:blip r:embed="rId6"/>
                      <a:stretch>
                        <a:fillRect/>
                      </a:stretch>
                    </p:blipFill>
                    <p:spPr>
                      <a:xfrm>
                        <a:off x="1216" y="1216"/>
                        <a:ext cx="1214" cy="121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D2B3208-4F7C-4F91-87CC-132C1B89BB30}"/>
              </a:ext>
            </a:extLst>
          </p:cNvPr>
          <p:cNvSpPr/>
          <p:nvPr userDrawn="1">
            <p:custDataLst>
              <p:tags r:id="rId3"/>
            </p:custDataLst>
          </p:nvPr>
        </p:nvSpPr>
        <p:spPr>
          <a:xfrm>
            <a:off x="0" y="0"/>
            <a:ext cx="121483" cy="121481"/>
          </a:xfrm>
          <a:prstGeom prst="rect">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2449"/>
              </a:lnSpc>
              <a:spcBef>
                <a:spcPct val="0"/>
              </a:spcBef>
              <a:spcAft>
                <a:spcPct val="0"/>
              </a:spcAft>
            </a:pPr>
            <a:endParaRPr lang="sv-SE" sz="1837" b="1" i="0" baseline="0" dirty="0">
              <a:solidFill>
                <a:schemeClr val="tx1"/>
              </a:solidFill>
              <a:latin typeface="Arial" panose="020B0604020202020204" pitchFamily="34" charset="0"/>
              <a:ea typeface="+mj-ea"/>
              <a:cs typeface="Calibri" pitchFamily="34" charset="0"/>
              <a:sym typeface="Arial" panose="020B0604020202020204" pitchFamily="34" charset="0"/>
            </a:endParaRPr>
          </a:p>
        </p:txBody>
      </p:sp>
      <p:sp>
        <p:nvSpPr>
          <p:cNvPr id="7" name="Rektangel 6">
            <a:extLst>
              <a:ext uri="{FF2B5EF4-FFF2-40B4-BE49-F238E27FC236}">
                <a16:creationId xmlns:a16="http://schemas.microsoft.com/office/drawing/2014/main" id="{4F1E11B0-2607-4D93-B22E-954D4FF0E892}"/>
              </a:ext>
            </a:extLst>
          </p:cNvPr>
          <p:cNvSpPr/>
          <p:nvPr userDrawn="1"/>
        </p:nvSpPr>
        <p:spPr>
          <a:xfrm>
            <a:off x="0" y="1"/>
            <a:ext cx="9236570" cy="51435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a:endParaRPr lang="sv-SE" sz="1378" dirty="0">
              <a:solidFill>
                <a:schemeClr val="tx1"/>
              </a:solidFill>
              <a:latin typeface="Calibri" pitchFamily="34" charset="0"/>
              <a:cs typeface="Calibri" pitchFamily="34" charset="0"/>
            </a:endParaRPr>
          </a:p>
        </p:txBody>
      </p:sp>
      <p:pic>
        <p:nvPicPr>
          <p:cNvPr id="8" name="Bildobjekt 7">
            <a:extLst>
              <a:ext uri="{FF2B5EF4-FFF2-40B4-BE49-F238E27FC236}">
                <a16:creationId xmlns:a16="http://schemas.microsoft.com/office/drawing/2014/main" id="{BBCEAFC4-C7DF-404A-B86F-FE98DA83594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790811" y="-10449"/>
            <a:ext cx="2369199" cy="2754122"/>
          </a:xfrm>
          <a:prstGeom prst="rect">
            <a:avLst/>
          </a:prstGeom>
        </p:spPr>
      </p:pic>
      <p:sp>
        <p:nvSpPr>
          <p:cNvPr id="5" name="Platshållare för text 4"/>
          <p:cNvSpPr>
            <a:spLocks noGrp="1"/>
          </p:cNvSpPr>
          <p:nvPr>
            <p:ph type="body" sz="quarter" idx="11" hasCustomPrompt="1"/>
          </p:nvPr>
        </p:nvSpPr>
        <p:spPr>
          <a:xfrm>
            <a:off x="300734" y="847938"/>
            <a:ext cx="8545215" cy="1608454"/>
          </a:xfrm>
        </p:spPr>
        <p:txBody>
          <a:bodyPr>
            <a:spAutoFit/>
          </a:bodyPr>
          <a:lstStyle>
            <a:lvl1pPr>
              <a:spcBef>
                <a:spcPts val="1837"/>
              </a:spcBef>
              <a:spcAft>
                <a:spcPts val="0"/>
              </a:spcAft>
              <a:defRPr sz="1837"/>
            </a:lvl1pPr>
            <a:lvl2pPr>
              <a:spcBef>
                <a:spcPts val="612"/>
              </a:spcBef>
              <a:spcAft>
                <a:spcPts val="0"/>
              </a:spcAft>
              <a:defRPr sz="1837"/>
            </a:lvl2pPr>
            <a:lvl3pPr>
              <a:defRPr sz="1837"/>
            </a:lvl3pPr>
            <a:lvl4pPr>
              <a:spcAft>
                <a:spcPts val="0"/>
              </a:spcAft>
              <a:defRPr sz="1837"/>
            </a:lvl4pPr>
            <a:lvl5pPr>
              <a:spcAft>
                <a:spcPts val="0"/>
              </a:spcAft>
              <a:defRPr sz="1837"/>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Rectangle 280"/>
          <p:cNvSpPr>
            <a:spLocks noGrp="1" noChangeArrowheads="1"/>
          </p:cNvSpPr>
          <p:nvPr>
            <p:ph type="sldNum" sz="quarter" idx="4"/>
          </p:nvPr>
        </p:nvSpPr>
        <p:spPr bwMode="white">
          <a:xfrm>
            <a:off x="4380669" y="4937157"/>
            <a:ext cx="406959" cy="13545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918" smtClean="0">
                <a:solidFill>
                  <a:schemeClr val="tx1">
                    <a:lumMod val="65000"/>
                    <a:lumOff val="35000"/>
                  </a:schemeClr>
                </a:solidFill>
              </a:defRPr>
            </a:lvl1pPr>
          </a:lstStyle>
          <a:p>
            <a:pPr>
              <a:defRPr/>
            </a:pPr>
            <a:fld id="{7F347C52-E49B-4AE3-9F3B-4526700C009D}" type="slidenum">
              <a:rPr lang="sv-SE" smtClean="0"/>
              <a:pPr>
                <a:defRPr/>
              </a:pPr>
              <a:t>‹#›</a:t>
            </a:fld>
            <a:r>
              <a:rPr lang="sv-SE" dirty="0"/>
              <a:t> </a:t>
            </a:r>
          </a:p>
        </p:txBody>
      </p:sp>
      <p:sp>
        <p:nvSpPr>
          <p:cNvPr id="13" name="Platshållare för sidfot 4"/>
          <p:cNvSpPr>
            <a:spLocks noGrp="1"/>
          </p:cNvSpPr>
          <p:nvPr>
            <p:ph type="ftr" sz="quarter" idx="3"/>
          </p:nvPr>
        </p:nvSpPr>
        <p:spPr>
          <a:xfrm>
            <a:off x="299515" y="4937159"/>
            <a:ext cx="4040530" cy="150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eaLnBrk="1">
              <a:defRPr lang="en-GB" sz="918" dirty="0">
                <a:solidFill>
                  <a:schemeClr val="tx1">
                    <a:lumMod val="65000"/>
                    <a:lumOff val="35000"/>
                  </a:schemeClr>
                </a:solidFill>
              </a:defRPr>
            </a:lvl1pPr>
          </a:lstStyle>
          <a:p>
            <a:endParaRPr lang="sv-SE" dirty="0"/>
          </a:p>
        </p:txBody>
      </p:sp>
      <p:sp>
        <p:nvSpPr>
          <p:cNvPr id="6" name="Rubrik 1">
            <a:extLst>
              <a:ext uri="{FF2B5EF4-FFF2-40B4-BE49-F238E27FC236}">
                <a16:creationId xmlns:a16="http://schemas.microsoft.com/office/drawing/2014/main" id="{65098DCC-91A7-47BE-96F3-1D760D55F1D7}"/>
              </a:ext>
            </a:extLst>
          </p:cNvPr>
          <p:cNvSpPr>
            <a:spLocks noGrp="1"/>
          </p:cNvSpPr>
          <p:nvPr>
            <p:ph type="title" hasCustomPrompt="1"/>
          </p:nvPr>
        </p:nvSpPr>
        <p:spPr>
          <a:xfrm>
            <a:off x="300735" y="362799"/>
            <a:ext cx="7312639" cy="307777"/>
          </a:xfrm>
          <a:noFill/>
          <a:ln w="9525">
            <a:noFill/>
            <a:miter lim="800000"/>
            <a:headEnd/>
            <a:tailEnd/>
          </a:ln>
        </p:spPr>
        <p:txBody>
          <a:bodyPr vert="horz" wrap="square" lIns="0" tIns="0" rIns="0" bIns="0" numCol="1" anchor="b" anchorCtr="0" compatLnSpc="1">
            <a:prstTxWarp prst="textNoShape">
              <a:avLst/>
            </a:prstTxWarp>
            <a:spAutoFit/>
          </a:bodyPr>
          <a:lstStyle>
            <a:lvl1pPr>
              <a:defRPr lang="en-GB" dirty="0"/>
            </a:lvl1pPr>
          </a:lstStyle>
          <a:p>
            <a:pPr lvl="0">
              <a:lnSpc>
                <a:spcPts val="2449"/>
              </a:lnSpc>
            </a:pPr>
            <a:r>
              <a:rPr lang="sv-SE"/>
              <a:t>Klicka här för att ändra mall för rubrikformat</a:t>
            </a:r>
          </a:p>
        </p:txBody>
      </p:sp>
    </p:spTree>
    <p:extLst>
      <p:ext uri="{BB962C8B-B14F-4D97-AF65-F5344CB8AC3E}">
        <p14:creationId xmlns:p14="http://schemas.microsoft.com/office/powerpoint/2010/main" val="2943927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Grundsi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CDAFA1-A72F-41CE-9646-2DA86649263A}"/>
              </a:ext>
            </a:extLst>
          </p:cNvPr>
          <p:cNvGraphicFramePr>
            <a:graphicFrameLocks noChangeAspect="1"/>
          </p:cNvGraphicFramePr>
          <p:nvPr userDrawn="1">
            <p:custDataLst>
              <p:tags r:id="rId2"/>
            </p:custDataLst>
          </p:nvPr>
        </p:nvGraphicFramePr>
        <p:xfrm>
          <a:off x="1216" y="1216"/>
          <a:ext cx="1214" cy="1214"/>
        </p:xfrm>
        <a:graphic>
          <a:graphicData uri="http://schemas.openxmlformats.org/presentationml/2006/ole">
            <mc:AlternateContent xmlns:mc="http://schemas.openxmlformats.org/markup-compatibility/2006">
              <mc:Choice xmlns:v="urn:schemas-microsoft-com:vml" Requires="v">
                <p:oleObj spid="_x0000_s14354" name="think-cell Slide" r:id="rId7" imgW="524" imgH="526" progId="TCLayout.ActiveDocument.1">
                  <p:embed/>
                </p:oleObj>
              </mc:Choice>
              <mc:Fallback>
                <p:oleObj name="think-cell Slide" r:id="rId7" imgW="524" imgH="526" progId="TCLayout.ActiveDocument.1">
                  <p:embed/>
                  <p:pic>
                    <p:nvPicPr>
                      <p:cNvPr id="4" name="Object 3" hidden="1">
                        <a:extLst>
                          <a:ext uri="{FF2B5EF4-FFF2-40B4-BE49-F238E27FC236}">
                            <a16:creationId xmlns:a16="http://schemas.microsoft.com/office/drawing/2014/main" id="{CACDAFA1-A72F-41CE-9646-2DA86649263A}"/>
                          </a:ext>
                        </a:extLst>
                      </p:cNvPr>
                      <p:cNvPicPr/>
                      <p:nvPr/>
                    </p:nvPicPr>
                    <p:blipFill>
                      <a:blip r:embed="rId8"/>
                      <a:stretch>
                        <a:fillRect/>
                      </a:stretch>
                    </p:blipFill>
                    <p:spPr>
                      <a:xfrm>
                        <a:off x="1216" y="1216"/>
                        <a:ext cx="1214" cy="1214"/>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43EC533-70CB-4A87-BC9B-BFF74D0497D9}"/>
              </a:ext>
            </a:extLst>
          </p:cNvPr>
          <p:cNvSpPr/>
          <p:nvPr userDrawn="1">
            <p:custDataLst>
              <p:tags r:id="rId3"/>
            </p:custDataLst>
          </p:nvPr>
        </p:nvSpPr>
        <p:spPr>
          <a:xfrm>
            <a:off x="0" y="0"/>
            <a:ext cx="121483" cy="121481"/>
          </a:xfrm>
          <a:prstGeom prst="rect">
            <a:avLst/>
          </a:prstGeom>
          <a:solidFill>
            <a:schemeClr val="bg1">
              <a:lumMod val="85000"/>
            </a:schemeClr>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2449"/>
              </a:lnSpc>
              <a:spcBef>
                <a:spcPct val="0"/>
              </a:spcBef>
              <a:spcAft>
                <a:spcPct val="0"/>
              </a:spcAft>
            </a:pPr>
            <a:endParaRPr lang="sv-SE" sz="1837" b="1" i="0" baseline="0" dirty="0">
              <a:solidFill>
                <a:schemeClr val="tx1"/>
              </a:solidFill>
              <a:latin typeface="Arial" panose="020B0604020202020204" pitchFamily="34" charset="0"/>
              <a:ea typeface="+mj-ea"/>
              <a:cs typeface="Calibri" pitchFamily="34" charset="0"/>
              <a:sym typeface="Arial" panose="020B0604020202020204" pitchFamily="34" charset="0"/>
            </a:endParaRPr>
          </a:p>
        </p:txBody>
      </p:sp>
      <p:sp>
        <p:nvSpPr>
          <p:cNvPr id="3" name="Rektangel 2">
            <a:extLst>
              <a:ext uri="{FF2B5EF4-FFF2-40B4-BE49-F238E27FC236}">
                <a16:creationId xmlns:a16="http://schemas.microsoft.com/office/drawing/2014/main" id="{968ABED3-CC71-450B-BC59-BD6EEABBCAAE}"/>
              </a:ext>
            </a:extLst>
          </p:cNvPr>
          <p:cNvSpPr/>
          <p:nvPr userDrawn="1"/>
        </p:nvSpPr>
        <p:spPr>
          <a:xfrm>
            <a:off x="1" y="1"/>
            <a:ext cx="9144000" cy="51435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1"/>
            <a:endParaRPr lang="sv-SE" sz="1378" dirty="0">
              <a:solidFill>
                <a:schemeClr val="tx1"/>
              </a:solidFill>
              <a:latin typeface="Calibri" pitchFamily="34" charset="0"/>
              <a:cs typeface="Calibri" pitchFamily="34" charset="0"/>
            </a:endParaRPr>
          </a:p>
        </p:txBody>
      </p:sp>
      <p:pic>
        <p:nvPicPr>
          <p:cNvPr id="9" name="Bildobjekt 8">
            <a:extLst>
              <a:ext uri="{FF2B5EF4-FFF2-40B4-BE49-F238E27FC236}">
                <a16:creationId xmlns:a16="http://schemas.microsoft.com/office/drawing/2014/main" id="{1D5731A2-AA39-4A14-8F91-E73036A2919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790811" y="-10449"/>
            <a:ext cx="2369199" cy="2754122"/>
          </a:xfrm>
          <a:prstGeom prst="rect">
            <a:avLst/>
          </a:prstGeom>
        </p:spPr>
      </p:pic>
      <p:sp>
        <p:nvSpPr>
          <p:cNvPr id="2" name="Rubrik 1"/>
          <p:cNvSpPr>
            <a:spLocks noGrp="1"/>
          </p:cNvSpPr>
          <p:nvPr>
            <p:ph type="title" hasCustomPrompt="1"/>
          </p:nvPr>
        </p:nvSpPr>
        <p:spPr>
          <a:xfrm>
            <a:off x="300735" y="362799"/>
            <a:ext cx="7312639" cy="307777"/>
          </a:xfrm>
          <a:noFill/>
          <a:ln w="9525">
            <a:noFill/>
            <a:miter lim="800000"/>
            <a:headEnd/>
            <a:tailEnd/>
          </a:ln>
        </p:spPr>
        <p:txBody>
          <a:bodyPr vert="horz" wrap="square" lIns="0" tIns="0" rIns="0" bIns="0" numCol="1" anchor="b" anchorCtr="0" compatLnSpc="1">
            <a:prstTxWarp prst="textNoShape">
              <a:avLst/>
            </a:prstTxWarp>
            <a:spAutoFit/>
          </a:bodyPr>
          <a:lstStyle>
            <a:lvl1pPr>
              <a:defRPr lang="en-GB" dirty="0"/>
            </a:lvl1pPr>
          </a:lstStyle>
          <a:p>
            <a:pPr lvl="0">
              <a:lnSpc>
                <a:spcPts val="2449"/>
              </a:lnSpc>
            </a:pPr>
            <a:r>
              <a:rPr lang="sv-SE"/>
              <a:t>Klicka här för att ändra mall för rubrikformat</a:t>
            </a:r>
          </a:p>
        </p:txBody>
      </p:sp>
      <p:sp>
        <p:nvSpPr>
          <p:cNvPr id="12" name="Rectangle 280"/>
          <p:cNvSpPr>
            <a:spLocks noGrp="1" noChangeArrowheads="1"/>
          </p:cNvSpPr>
          <p:nvPr>
            <p:ph type="sldNum" sz="quarter" idx="4"/>
          </p:nvPr>
        </p:nvSpPr>
        <p:spPr bwMode="white">
          <a:xfrm>
            <a:off x="4380669" y="4938420"/>
            <a:ext cx="406959" cy="13545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918" smtClean="0">
                <a:solidFill>
                  <a:schemeClr val="tx1">
                    <a:lumMod val="65000"/>
                    <a:lumOff val="35000"/>
                  </a:schemeClr>
                </a:solidFill>
              </a:defRPr>
            </a:lvl1pPr>
          </a:lstStyle>
          <a:p>
            <a:pPr>
              <a:defRPr/>
            </a:pPr>
            <a:fld id="{7F347C52-E49B-4AE3-9F3B-4526700C009D}" type="slidenum">
              <a:rPr lang="sv-SE" smtClean="0"/>
              <a:pPr>
                <a:defRPr/>
              </a:pPr>
              <a:t>‹#›</a:t>
            </a:fld>
            <a:r>
              <a:rPr lang="sv-SE" dirty="0"/>
              <a:t> </a:t>
            </a:r>
          </a:p>
        </p:txBody>
      </p:sp>
      <p:sp>
        <p:nvSpPr>
          <p:cNvPr id="13" name="Platshållare för sidfot 4"/>
          <p:cNvSpPr>
            <a:spLocks noGrp="1"/>
          </p:cNvSpPr>
          <p:nvPr>
            <p:ph type="ftr" sz="quarter" idx="3"/>
          </p:nvPr>
        </p:nvSpPr>
        <p:spPr>
          <a:xfrm>
            <a:off x="299515" y="4938420"/>
            <a:ext cx="4040530" cy="150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eaLnBrk="1">
              <a:defRPr lang="en-GB" sz="918" dirty="0">
                <a:solidFill>
                  <a:schemeClr val="tx1">
                    <a:lumMod val="65000"/>
                    <a:lumOff val="35000"/>
                  </a:schemeClr>
                </a:solidFill>
              </a:defRPr>
            </a:lvl1pPr>
          </a:lstStyle>
          <a:p>
            <a:endParaRPr lang="sv-SE" dirty="0"/>
          </a:p>
        </p:txBody>
      </p:sp>
      <p:sp>
        <p:nvSpPr>
          <p:cNvPr id="14" name="Text Placeholder 7"/>
          <p:cNvSpPr>
            <a:spLocks noGrp="1"/>
          </p:cNvSpPr>
          <p:nvPr>
            <p:ph type="body" sz="quarter" idx="19" hasCustomPrompt="1"/>
            <p:custDataLst>
              <p:tags r:id="rId4"/>
            </p:custDataLst>
          </p:nvPr>
        </p:nvSpPr>
        <p:spPr>
          <a:xfrm>
            <a:off x="299338" y="706670"/>
            <a:ext cx="7313834" cy="235521"/>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1531" i="0" dirty="0" smtClean="0">
                <a:solidFill>
                  <a:schemeClr val="tx1"/>
                </a:solidFill>
              </a:defRPr>
            </a:lvl1pPr>
          </a:lstStyle>
          <a:p>
            <a:pPr lvl="0"/>
            <a:r>
              <a:rPr lang="sv-SE"/>
              <a:t>Redigera format för bakgrundstext</a:t>
            </a:r>
          </a:p>
        </p:txBody>
      </p:sp>
      <p:sp>
        <p:nvSpPr>
          <p:cNvPr id="10" name="Text Placeholder 8"/>
          <p:cNvSpPr>
            <a:spLocks noGrp="1"/>
          </p:cNvSpPr>
          <p:nvPr>
            <p:ph type="body" sz="quarter" idx="12" hasCustomPrompt="1"/>
            <p:custDataLst>
              <p:tags r:id="rId5"/>
            </p:custDataLst>
          </p:nvPr>
        </p:nvSpPr>
        <p:spPr>
          <a:xfrm>
            <a:off x="299671" y="4415830"/>
            <a:ext cx="8546279" cy="382664"/>
          </a:xfrm>
        </p:spPr>
        <p:txBody>
          <a:bodyPr anchor="b" anchorCtr="0"/>
          <a:lstStyle>
            <a:lvl1pPr marL="628486" indent="-628486" defTabSz="639824">
              <a:lnSpc>
                <a:spcPts val="918"/>
              </a:lnSpc>
              <a:spcAft>
                <a:spcPts val="0"/>
              </a:spcAft>
              <a:tabLst>
                <a:tab pos="479463" algn="r"/>
                <a:tab pos="639824" algn="l"/>
              </a:tabLst>
              <a:defRPr sz="918">
                <a:solidFill>
                  <a:schemeClr val="tx1">
                    <a:lumMod val="65000"/>
                    <a:lumOff val="35000"/>
                  </a:schemeClr>
                </a:solidFill>
              </a:defRPr>
            </a:lvl1pPr>
          </a:lstStyle>
          <a:p>
            <a:pPr marL="628486" lvl="0" indent="-628486" defTabSz="639824">
              <a:lnSpc>
                <a:spcPts val="1020"/>
              </a:lnSpc>
              <a:spcAft>
                <a:spcPts val="0"/>
              </a:spcAft>
              <a:tabLst>
                <a:tab pos="479463" algn="r"/>
                <a:tab pos="639824" algn="l"/>
              </a:tabLst>
            </a:pPr>
            <a:r>
              <a:rPr lang="sv-SE" sz="1020">
                <a:ea typeface="Verdana" pitchFamily="34" charset="0"/>
                <a:cs typeface="Verdana" pitchFamily="34" charset="0"/>
              </a:rPr>
              <a:t>	Not:	</a:t>
            </a:r>
            <a:r>
              <a:rPr lang="sv-SE" sz="1020" err="1">
                <a:ea typeface="Verdana" pitchFamily="34" charset="0"/>
                <a:cs typeface="Verdana" pitchFamily="34" charset="0"/>
              </a:rPr>
              <a:t>xxxxxx</a:t>
            </a:r>
            <a:endParaRPr lang="sv-SE" sz="1020">
              <a:ea typeface="Verdana" pitchFamily="34" charset="0"/>
              <a:cs typeface="Verdana" pitchFamily="34" charset="0"/>
            </a:endParaRPr>
          </a:p>
          <a:p>
            <a:pPr marL="628486" lvl="0" indent="-628486" defTabSz="639824">
              <a:lnSpc>
                <a:spcPts val="1020"/>
              </a:lnSpc>
              <a:spcAft>
                <a:spcPts val="0"/>
              </a:spcAft>
              <a:tabLst>
                <a:tab pos="479463" algn="r"/>
                <a:tab pos="639824" algn="l"/>
              </a:tabLst>
            </a:pPr>
            <a:r>
              <a:rPr lang="sv-SE" sz="1020">
                <a:ea typeface="Verdana" pitchFamily="34" charset="0"/>
                <a:cs typeface="Verdana" pitchFamily="34" charset="0"/>
              </a:rPr>
              <a:t>	*	xxx</a:t>
            </a:r>
          </a:p>
          <a:p>
            <a:pPr marL="628486" lvl="0" indent="-628486" defTabSz="639824">
              <a:lnSpc>
                <a:spcPts val="1020"/>
              </a:lnSpc>
              <a:spcAft>
                <a:spcPts val="0"/>
              </a:spcAft>
              <a:tabLst>
                <a:tab pos="479463" algn="r"/>
                <a:tab pos="639824" algn="l"/>
              </a:tabLst>
            </a:pPr>
            <a:r>
              <a:rPr lang="sv-SE" sz="1020">
                <a:ea typeface="Verdana" pitchFamily="34" charset="0"/>
                <a:cs typeface="Verdana" pitchFamily="34" charset="0"/>
              </a:rPr>
              <a:t>	Källa:	</a:t>
            </a:r>
            <a:r>
              <a:rPr lang="sv-SE" sz="1020" err="1">
                <a:ea typeface="Verdana" pitchFamily="34" charset="0"/>
                <a:cs typeface="Verdana" pitchFamily="34" charset="0"/>
              </a:rPr>
              <a:t>xxxx</a:t>
            </a:r>
            <a:endParaRPr lang="sv-SE" sz="1020">
              <a:ea typeface="Verdana" pitchFamily="34" charset="0"/>
              <a:cs typeface="Verdana" pitchFamily="34" charset="0"/>
            </a:endParaRPr>
          </a:p>
        </p:txBody>
      </p:sp>
    </p:spTree>
    <p:extLst>
      <p:ext uri="{BB962C8B-B14F-4D97-AF65-F5344CB8AC3E}">
        <p14:creationId xmlns:p14="http://schemas.microsoft.com/office/powerpoint/2010/main" val="3473531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Endast rubrik">
  <p:cSld name="1_Endast rubrik">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lvl="0" algn="l">
              <a:lnSpc>
                <a:spcPct val="9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dt" idx="10"/>
          </p:nvPr>
        </p:nvSpPr>
        <p:spPr>
          <a:xfrm>
            <a:off x="498175" y="4767264"/>
            <a:ext cx="952007"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14"/>
          <p:cNvSpPr txBox="1">
            <a:spLocks noGrp="1"/>
          </p:cNvSpPr>
          <p:nvPr>
            <p:ph type="ftr" idx="11"/>
          </p:nvPr>
        </p:nvSpPr>
        <p:spPr>
          <a:xfrm>
            <a:off x="1843088" y="4767264"/>
            <a:ext cx="4521995"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14"/>
          <p:cNvSpPr txBox="1">
            <a:spLocks noGrp="1"/>
          </p:cNvSpPr>
          <p:nvPr>
            <p:ph type="sldNum" idx="12"/>
          </p:nvPr>
        </p:nvSpPr>
        <p:spPr>
          <a:xfrm>
            <a:off x="6756775" y="4767264"/>
            <a:ext cx="9531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sv" smtClean="0"/>
              <a:pPr/>
              <a:t>‹#›</a:t>
            </a:fld>
            <a:endParaRPr lang="sv"/>
          </a:p>
        </p:txBody>
      </p:sp>
      <p:sp>
        <p:nvSpPr>
          <p:cNvPr id="62" name="Google Shape;62;p14"/>
          <p:cNvSpPr txBox="1">
            <a:spLocks noGrp="1"/>
          </p:cNvSpPr>
          <p:nvPr>
            <p:ph type="body" idx="1"/>
          </p:nvPr>
        </p:nvSpPr>
        <p:spPr>
          <a:xfrm>
            <a:off x="272989" y="4061534"/>
            <a:ext cx="8502588" cy="625911"/>
          </a:xfrm>
          <a:prstGeom prst="rect">
            <a:avLst/>
          </a:prstGeom>
          <a:noFill/>
          <a:ln>
            <a:noFill/>
          </a:ln>
        </p:spPr>
        <p:txBody>
          <a:bodyPr spcFirstLastPara="1" wrap="square" lIns="68575" tIns="34275" rIns="68575" bIns="34275" anchor="b" anchorCtr="0">
            <a:noAutofit/>
          </a:bodyPr>
          <a:lstStyle>
            <a:lvl1pPr marL="457189" lvl="0" indent="-228594" algn="l">
              <a:lnSpc>
                <a:spcPct val="100000"/>
              </a:lnSpc>
              <a:spcBef>
                <a:spcPts val="0"/>
              </a:spcBef>
              <a:spcAft>
                <a:spcPts val="0"/>
              </a:spcAft>
              <a:buClr>
                <a:schemeClr val="dk1"/>
              </a:buClr>
              <a:buSzPts val="800"/>
              <a:buFont typeface="Arial"/>
              <a:buNone/>
              <a:defRPr sz="800"/>
            </a:lvl1pPr>
            <a:lvl2pPr marL="914378" lvl="1" indent="-228594" algn="l">
              <a:lnSpc>
                <a:spcPct val="100000"/>
              </a:lnSpc>
              <a:spcBef>
                <a:spcPts val="200"/>
              </a:spcBef>
              <a:spcAft>
                <a:spcPts val="0"/>
              </a:spcAft>
              <a:buClr>
                <a:schemeClr val="dk1"/>
              </a:buClr>
              <a:buSzPts val="700"/>
              <a:buFont typeface="Arial"/>
              <a:buNone/>
              <a:defRPr sz="700"/>
            </a:lvl2pPr>
            <a:lvl3pPr marL="1371566" lvl="2" indent="-228594" algn="l">
              <a:lnSpc>
                <a:spcPct val="100000"/>
              </a:lnSpc>
              <a:spcBef>
                <a:spcPts val="200"/>
              </a:spcBef>
              <a:spcAft>
                <a:spcPts val="0"/>
              </a:spcAft>
              <a:buClr>
                <a:schemeClr val="dk1"/>
              </a:buClr>
              <a:buSzPts val="700"/>
              <a:buFont typeface="Arial"/>
              <a:buNone/>
              <a:defRPr sz="700"/>
            </a:lvl3pPr>
            <a:lvl4pPr marL="1828754" lvl="3" indent="-228594" algn="l">
              <a:lnSpc>
                <a:spcPct val="100000"/>
              </a:lnSpc>
              <a:spcBef>
                <a:spcPts val="200"/>
              </a:spcBef>
              <a:spcAft>
                <a:spcPts val="0"/>
              </a:spcAft>
              <a:buClr>
                <a:schemeClr val="dk1"/>
              </a:buClr>
              <a:buSzPts val="700"/>
              <a:buFont typeface="Arial"/>
              <a:buNone/>
              <a:defRPr sz="700"/>
            </a:lvl4pPr>
            <a:lvl5pPr marL="2285943" lvl="4" indent="-228594" algn="l">
              <a:lnSpc>
                <a:spcPct val="100000"/>
              </a:lnSpc>
              <a:spcBef>
                <a:spcPts val="200"/>
              </a:spcBef>
              <a:spcAft>
                <a:spcPts val="0"/>
              </a:spcAft>
              <a:buClr>
                <a:schemeClr val="dk1"/>
              </a:buClr>
              <a:buSzPts val="700"/>
              <a:buNone/>
              <a:defRPr sz="700"/>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448373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99500" y="2060973"/>
            <a:ext cx="7206300" cy="1475184"/>
          </a:xfrm>
        </p:spPr>
        <p:txBody>
          <a:bodyPr anchor="t">
            <a:noAutofit/>
          </a:bodyPr>
          <a:lstStyle>
            <a:lvl1pPr algn="ctr">
              <a:defRPr sz="405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2020-12-14</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42539" y="4658266"/>
            <a:ext cx="744678" cy="307800"/>
          </a:xfrm>
          <a:prstGeom prst="rect">
            <a:avLst/>
          </a:prstGeom>
        </p:spPr>
      </p:pic>
    </p:spTree>
    <p:extLst>
      <p:ext uri="{BB962C8B-B14F-4D97-AF65-F5344CB8AC3E}">
        <p14:creationId xmlns:p14="http://schemas.microsoft.com/office/powerpoint/2010/main" val="74488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27C6A116-3865-40AC-A5CD-6EA7C26C83FF}"/>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21165F-7436-41C2-8F39-38F8E7BE30F7}" type="datetime1">
              <a:rPr lang="sv-SE" smtClean="0"/>
              <a:t>2020-12-14</a:t>
            </a:fld>
            <a:endParaRPr lang="sv-SE" dirty="0"/>
          </a:p>
        </p:txBody>
      </p:sp>
      <p:sp>
        <p:nvSpPr>
          <p:cNvPr id="4" name="Platshållare för sidfot 3"/>
          <p:cNvSpPr>
            <a:spLocks noGrp="1"/>
          </p:cNvSpPr>
          <p:nvPr>
            <p:ph type="ftr" sz="quarter" idx="11"/>
          </p:nvPr>
        </p:nvSpPr>
        <p:spPr/>
        <p:txBody>
          <a:bodyPr/>
          <a:lstStyle/>
          <a:p>
            <a:r>
              <a:rPr lang="sv-SE" dirty="0"/>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
        <p:nvSpPr>
          <p:cNvPr id="7" name="Text Placeholder 18">
            <a:extLst>
              <a:ext uri="{FF2B5EF4-FFF2-40B4-BE49-F238E27FC236}">
                <a16:creationId xmlns:a16="http://schemas.microsoft.com/office/drawing/2014/main" id="{3A7659CE-FCF4-46BA-B71E-8609325084B0}"/>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p>
          <a:p>
            <a:pPr lvl="0"/>
            <a:r>
              <a:rPr lang="en-US"/>
              <a:t>	Not:</a:t>
            </a:r>
          </a:p>
          <a:p>
            <a:pPr lvl="0"/>
            <a:r>
              <a:rPr lang="en-US"/>
              <a:t>	</a:t>
            </a:r>
            <a:r>
              <a:rPr lang="en-US" err="1"/>
              <a:t>Källa</a:t>
            </a:r>
            <a:r>
              <a:rPr lang="en-US"/>
              <a:t>:</a:t>
            </a:r>
          </a:p>
        </p:txBody>
      </p:sp>
    </p:spTree>
    <p:extLst>
      <p:ext uri="{BB962C8B-B14F-4D97-AF65-F5344CB8AC3E}">
        <p14:creationId xmlns:p14="http://schemas.microsoft.com/office/powerpoint/2010/main" val="95022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AC965-8060-4EE4-AFDF-18D7DF67D598}"/>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469EF5B7-3C25-4B16-A731-556BEF2E0D49}"/>
              </a:ext>
            </a:extLst>
          </p:cNvPr>
          <p:cNvSpPr>
            <a:spLocks noGrp="1"/>
          </p:cNvSpPr>
          <p:nvPr>
            <p:ph sz="quarter" idx="10"/>
          </p:nvPr>
        </p:nvSpPr>
        <p:spPr>
          <a:xfrm>
            <a:off x="352425" y="1095375"/>
            <a:ext cx="3829050" cy="3581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5522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EF90A1-D457-4EE1-ABCA-D4C3BEF7002B}"/>
              </a:ext>
            </a:extLst>
          </p:cNvPr>
          <p:cNvSpPr>
            <a:spLocks noGrp="1"/>
          </p:cNvSpPr>
          <p:nvPr>
            <p:ph type="title"/>
          </p:nvPr>
        </p:nvSpPr>
        <p:spPr>
          <a:xfrm>
            <a:off x="457720" y="581211"/>
            <a:ext cx="8299327" cy="535876"/>
          </a:xfrm>
        </p:spPr>
        <p:txBody>
          <a:bodyPr/>
          <a:lstStyle>
            <a:lvl1pPr>
              <a:defRPr sz="2400"/>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0EF2B22C-99B4-4D14-ABBD-85E9A2D14B37}"/>
              </a:ext>
            </a:extLst>
          </p:cNvPr>
          <p:cNvSpPr>
            <a:spLocks noGrp="1"/>
          </p:cNvSpPr>
          <p:nvPr>
            <p:ph sz="quarter" idx="10"/>
          </p:nvPr>
        </p:nvSpPr>
        <p:spPr>
          <a:xfrm>
            <a:off x="45772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C3A808A8-C128-493E-9965-15ACC8BD4D62}"/>
              </a:ext>
            </a:extLst>
          </p:cNvPr>
          <p:cNvSpPr>
            <a:spLocks noGrp="1"/>
          </p:cNvSpPr>
          <p:nvPr>
            <p:ph sz="quarter" idx="11"/>
          </p:nvPr>
        </p:nvSpPr>
        <p:spPr>
          <a:xfrm>
            <a:off x="495300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122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EF90A1-D457-4EE1-ABCA-D4C3BEF7002B}"/>
              </a:ext>
            </a:extLst>
          </p:cNvPr>
          <p:cNvSpPr>
            <a:spLocks noGrp="1"/>
          </p:cNvSpPr>
          <p:nvPr>
            <p:ph type="title"/>
          </p:nvPr>
        </p:nvSpPr>
        <p:spPr>
          <a:xfrm>
            <a:off x="457720" y="581211"/>
            <a:ext cx="8299327" cy="535876"/>
          </a:xfrm>
        </p:spPr>
        <p:txBody>
          <a:bodyPr/>
          <a:lstStyle>
            <a:lvl1pPr>
              <a:defRPr sz="2400"/>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0EF2B22C-99B4-4D14-ABBD-85E9A2D14B37}"/>
              </a:ext>
            </a:extLst>
          </p:cNvPr>
          <p:cNvSpPr>
            <a:spLocks noGrp="1"/>
          </p:cNvSpPr>
          <p:nvPr>
            <p:ph sz="quarter" idx="10"/>
          </p:nvPr>
        </p:nvSpPr>
        <p:spPr>
          <a:xfrm>
            <a:off x="45772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C3A808A8-C128-493E-9965-15ACC8BD4D62}"/>
              </a:ext>
            </a:extLst>
          </p:cNvPr>
          <p:cNvSpPr>
            <a:spLocks noGrp="1"/>
          </p:cNvSpPr>
          <p:nvPr>
            <p:ph sz="quarter" idx="11"/>
          </p:nvPr>
        </p:nvSpPr>
        <p:spPr>
          <a:xfrm>
            <a:off x="4953000" y="1571625"/>
            <a:ext cx="3804047" cy="322878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7582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a:xfrm>
            <a:off x="272989" y="936298"/>
            <a:ext cx="8502588" cy="3045419"/>
          </a:xfrm>
        </p:spPr>
        <p:txBody>
          <a:bodyPr/>
          <a:lstStyle/>
          <a:p>
            <a:pPr lvl="0"/>
            <a:r>
              <a:rPr lang="sv-SE"/>
              <a:t>Redigera format för bakgrundstext</a:t>
            </a:r>
          </a:p>
          <a:p>
            <a:pPr lvl="1"/>
            <a:r>
              <a:rPr lang="sv-SE"/>
              <a:t>Nivå två</a:t>
            </a:r>
          </a:p>
          <a:p>
            <a:pPr lvl="2"/>
            <a:r>
              <a:rPr lang="sv-SE"/>
              <a:t>Nivå tre</a:t>
            </a:r>
          </a:p>
        </p:txBody>
      </p:sp>
      <p:sp>
        <p:nvSpPr>
          <p:cNvPr id="19" name="Text Placeholder 18">
            <a:extLst>
              <a:ext uri="{FF2B5EF4-FFF2-40B4-BE49-F238E27FC236}">
                <a16:creationId xmlns:a16="http://schemas.microsoft.com/office/drawing/2014/main" id="{0EAA5CD6-79E2-4CB6-94F8-76E653C4F5EC}"/>
              </a:ext>
            </a:extLst>
          </p:cNvPr>
          <p:cNvSpPr>
            <a:spLocks noGrp="1"/>
          </p:cNvSpPr>
          <p:nvPr>
            <p:ph type="body" sz="quarter" idx="17" hasCustomPrompt="1"/>
          </p:nvPr>
        </p:nvSpPr>
        <p:spPr>
          <a:xfrm>
            <a:off x="272989" y="4061534"/>
            <a:ext cx="8502588" cy="625911"/>
          </a:xfrm>
        </p:spPr>
        <p:txBody>
          <a:bodyPr anchor="b"/>
          <a:lstStyle>
            <a:lvl1pPr marL="194072" indent="0">
              <a:buFont typeface="Arial" panose="020B0604020202020204" pitchFamily="34" charset="0"/>
              <a:buNone/>
              <a:tabLst>
                <a:tab pos="486000" algn="r"/>
                <a:tab pos="648000" algn="r"/>
              </a:tabLst>
              <a:defRPr sz="750"/>
            </a:lvl1pPr>
            <a:lvl2pPr marL="514350" indent="0">
              <a:buFont typeface="Arial" panose="020B0604020202020204" pitchFamily="34" charset="0"/>
              <a:buNone/>
              <a:tabLst>
                <a:tab pos="486000" algn="r"/>
                <a:tab pos="648000" algn="r"/>
              </a:tabLst>
              <a:defRPr sz="675"/>
            </a:lvl2pPr>
            <a:lvl3pPr marL="857250" indent="0">
              <a:buFont typeface="Arial" panose="020B0604020202020204" pitchFamily="34" charset="0"/>
              <a:buNone/>
              <a:tabLst>
                <a:tab pos="486000" algn="r"/>
                <a:tab pos="648000" algn="r"/>
              </a:tabLst>
              <a:defRPr sz="675"/>
            </a:lvl3pPr>
            <a:lvl4pPr marL="1200150" indent="0">
              <a:buFont typeface="Arial" panose="020B0604020202020204" pitchFamily="34" charset="0"/>
              <a:buNone/>
              <a:tabLst>
                <a:tab pos="486000" algn="r"/>
                <a:tab pos="648000" algn="r"/>
              </a:tabLst>
              <a:defRPr sz="675"/>
            </a:lvl4pPr>
            <a:lvl5pPr indent="0">
              <a:buNone/>
              <a:tabLst>
                <a:tab pos="486000" algn="r"/>
                <a:tab pos="648000" algn="r"/>
              </a:tabLst>
              <a:defRPr sz="675"/>
            </a:lvl5pPr>
          </a:lstStyle>
          <a:p>
            <a:pPr lvl="0"/>
            <a:r>
              <a:rPr lang="en-US"/>
              <a:t>	1)</a:t>
            </a:r>
            <a:br>
              <a:rPr lang="en-US"/>
            </a:br>
            <a:r>
              <a:rPr lang="en-US"/>
              <a:t>	Not:</a:t>
            </a:r>
            <a:br>
              <a:rPr lang="en-US"/>
            </a:br>
            <a:r>
              <a:rPr lang="en-US"/>
              <a:t>	</a:t>
            </a:r>
            <a:r>
              <a:rPr lang="en-US" err="1"/>
              <a:t>Källa</a:t>
            </a:r>
            <a:r>
              <a:rPr lang="en-US"/>
              <a:t>:</a:t>
            </a:r>
          </a:p>
        </p:txBody>
      </p:sp>
      <p:sp>
        <p:nvSpPr>
          <p:cNvPr id="4" name="Date Placeholder 3">
            <a:extLst>
              <a:ext uri="{FF2B5EF4-FFF2-40B4-BE49-F238E27FC236}">
                <a16:creationId xmlns:a16="http://schemas.microsoft.com/office/drawing/2014/main" id="{ACE2B050-53BD-4741-A831-73C190D8B0B3}"/>
              </a:ext>
            </a:extLst>
          </p:cNvPr>
          <p:cNvSpPr>
            <a:spLocks noGrp="1"/>
          </p:cNvSpPr>
          <p:nvPr>
            <p:ph type="dt" sz="half" idx="18"/>
          </p:nvPr>
        </p:nvSpPr>
        <p:spPr/>
        <p:txBody>
          <a:bodyPr/>
          <a:lstStyle/>
          <a:p>
            <a:fld id="{E94DC9EB-BDC1-4859-BD61-E4566790F636}" type="datetime1">
              <a:rPr lang="sv-SE" smtClean="0"/>
              <a:t>2020-12-14</a:t>
            </a:fld>
            <a:endParaRPr lang="sv-SE" dirty="0"/>
          </a:p>
        </p:txBody>
      </p:sp>
      <p:sp>
        <p:nvSpPr>
          <p:cNvPr id="5" name="Footer Placeholder 4">
            <a:extLst>
              <a:ext uri="{FF2B5EF4-FFF2-40B4-BE49-F238E27FC236}">
                <a16:creationId xmlns:a16="http://schemas.microsoft.com/office/drawing/2014/main" id="{53B325C7-628A-409F-A1A1-1C3AE56E1234}"/>
              </a:ext>
            </a:extLst>
          </p:cNvPr>
          <p:cNvSpPr>
            <a:spLocks noGrp="1"/>
          </p:cNvSpPr>
          <p:nvPr>
            <p:ph type="ftr" sz="quarter" idx="19"/>
          </p:nvPr>
        </p:nvSpPr>
        <p:spPr/>
        <p:txBody>
          <a:bodyPr/>
          <a:lstStyle/>
          <a:p>
            <a:r>
              <a:rPr lang="sv-SE" dirty="0"/>
              <a:t>ARBETSMATERIAL</a:t>
            </a:r>
          </a:p>
        </p:txBody>
      </p:sp>
      <p:sp>
        <p:nvSpPr>
          <p:cNvPr id="6" name="Slide Number Placeholder 5">
            <a:extLst>
              <a:ext uri="{FF2B5EF4-FFF2-40B4-BE49-F238E27FC236}">
                <a16:creationId xmlns:a16="http://schemas.microsoft.com/office/drawing/2014/main" id="{8FF3DBE8-4FF8-4C9D-9342-2ABB683E9367}"/>
              </a:ext>
            </a:extLst>
          </p:cNvPr>
          <p:cNvSpPr>
            <a:spLocks noGrp="1"/>
          </p:cNvSpPr>
          <p:nvPr>
            <p:ph type="sldNum" sz="quarter" idx="20"/>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9011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xml"/><Relationship Id="rId5" Type="http://schemas.openxmlformats.org/officeDocument/2006/relationships/slideLayout" Target="../slideLayouts/slideLayout13.xml"/><Relationship Id="rId10" Type="http://schemas.openxmlformats.org/officeDocument/2006/relationships/tags" Target="../tags/tag4.xml"/><Relationship Id="rId4" Type="http://schemas.openxmlformats.org/officeDocument/2006/relationships/slideLayout" Target="../slideLayouts/slideLayout12.xml"/><Relationship Id="rId9" Type="http://schemas.openxmlformats.org/officeDocument/2006/relationships/vmlDrawing" Target="../drawings/vmlDrawing1.v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2.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xml"/><Relationship Id="rId5" Type="http://schemas.openxmlformats.org/officeDocument/2006/relationships/slideLayout" Target="../slideLayouts/slideLayout20.xml"/><Relationship Id="rId10" Type="http://schemas.openxmlformats.org/officeDocument/2006/relationships/tags" Target="../tags/tag8.xml"/><Relationship Id="rId4" Type="http://schemas.openxmlformats.org/officeDocument/2006/relationships/slideLayout" Target="../slideLayouts/slideLayout19.xml"/><Relationship Id="rId9" Type="http://schemas.openxmlformats.org/officeDocument/2006/relationships/vmlDrawing" Target="../drawings/vmlDrawing2.v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3.xml"/><Relationship Id="rId5" Type="http://schemas.openxmlformats.org/officeDocument/2006/relationships/slideLayout" Target="../slideLayouts/slideLayout27.xml"/><Relationship Id="rId10" Type="http://schemas.openxmlformats.org/officeDocument/2006/relationships/tags" Target="../tags/tag12.xml"/><Relationship Id="rId4" Type="http://schemas.openxmlformats.org/officeDocument/2006/relationships/slideLayout" Target="../slideLayouts/slideLayout26.xml"/><Relationship Id="rId9" Type="http://schemas.openxmlformats.org/officeDocument/2006/relationships/vmlDrawing" Target="../drawings/vmlDrawing3.v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4.vml"/><Relationship Id="rId13" Type="http://schemas.openxmlformats.org/officeDocument/2006/relationships/image" Target="../media/image3.png"/><Relationship Id="rId3" Type="http://schemas.openxmlformats.org/officeDocument/2006/relationships/slideLayout" Target="../slideLayouts/slideLayout32.xml"/><Relationship Id="rId7" Type="http://schemas.openxmlformats.org/officeDocument/2006/relationships/theme" Target="../theme/theme5.xml"/><Relationship Id="rId12" Type="http://schemas.openxmlformats.org/officeDocument/2006/relationships/image" Target="../media/image2.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oleObject" Target="../embeddings/oleObject1.bin"/><Relationship Id="rId5" Type="http://schemas.openxmlformats.org/officeDocument/2006/relationships/slideLayout" Target="../slideLayouts/slideLayout34.xml"/><Relationship Id="rId10" Type="http://schemas.openxmlformats.org/officeDocument/2006/relationships/tags" Target="../tags/tag18.xml"/><Relationship Id="rId4" Type="http://schemas.openxmlformats.org/officeDocument/2006/relationships/slideLayout" Target="../slideLayouts/slideLayout33.xml"/><Relationship Id="rId9" Type="http://schemas.openxmlformats.org/officeDocument/2006/relationships/tags" Target="../tags/tag17.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slideLayout" Target="../slideLayouts/slideLayout38.xml"/><Relationship Id="rId7" Type="http://schemas.openxmlformats.org/officeDocument/2006/relationships/vmlDrawing" Target="../drawings/vmlDrawing5.vml"/><Relationship Id="rId12"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11" Type="http://schemas.openxmlformats.org/officeDocument/2006/relationships/image" Target="../media/image2.emf"/><Relationship Id="rId5" Type="http://schemas.openxmlformats.org/officeDocument/2006/relationships/slideLayout" Target="../slideLayouts/slideLayout40.xml"/><Relationship Id="rId10" Type="http://schemas.openxmlformats.org/officeDocument/2006/relationships/oleObject" Target="../embeddings/oleObject2.bin"/><Relationship Id="rId4" Type="http://schemas.openxmlformats.org/officeDocument/2006/relationships/slideLayout" Target="../slideLayouts/slideLayout39.xml"/><Relationship Id="rId9"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em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oleObject" Target="../embeddings/oleObject3.bin"/><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ags" Target="../tags/tag25.xml"/><Relationship Id="rId5" Type="http://schemas.openxmlformats.org/officeDocument/2006/relationships/slideLayout" Target="../slideLayouts/slideLayout48.xml"/><Relationship Id="rId10" Type="http://schemas.openxmlformats.org/officeDocument/2006/relationships/tags" Target="../tags/tag24.xml"/><Relationship Id="rId4" Type="http://schemas.openxmlformats.org/officeDocument/2006/relationships/slideLayout" Target="../slideLayouts/slideLayout47.xml"/><Relationship Id="rId9" Type="http://schemas.openxmlformats.org/officeDocument/2006/relationships/vmlDrawing" Target="../drawings/vmlDrawing6.v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ags" Target="../tags/tag2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vmlDrawing" Target="../drawings/vmlDrawing7.vml"/><Relationship Id="rId17" Type="http://schemas.openxmlformats.org/officeDocument/2006/relationships/image" Target="../media/image3.png"/><Relationship Id="rId2" Type="http://schemas.openxmlformats.org/officeDocument/2006/relationships/slideLayout" Target="../slideLayouts/slideLayout52.xml"/><Relationship Id="rId16" Type="http://schemas.openxmlformats.org/officeDocument/2006/relationships/image" Target="../media/image2.emf"/><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9.xml"/><Relationship Id="rId5" Type="http://schemas.openxmlformats.org/officeDocument/2006/relationships/slideLayout" Target="../slideLayouts/slideLayout55.xml"/><Relationship Id="rId15" Type="http://schemas.openxmlformats.org/officeDocument/2006/relationships/oleObject" Target="../embeddings/oleObject4.bin"/><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ags" Target="../tags/tag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0">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272989" y="200211"/>
            <a:ext cx="8502588" cy="535876"/>
          </a:xfrm>
          <a:prstGeom prst="rect">
            <a:avLst/>
          </a:prstGeom>
          <a:noFill/>
          <a:ln>
            <a:noFill/>
          </a:ln>
        </p:spPr>
        <p:txBody>
          <a:bodyPr spcFirstLastPara="1" wrap="square" lIns="68575" tIns="34275" rIns="68575" bIns="34275" anchor="b" anchorCtr="0">
            <a:noAutofit/>
          </a:bodyPr>
          <a:lstStyle>
            <a:lvl1pPr marR="0" lvl="0" algn="l" rtl="0">
              <a:lnSpc>
                <a:spcPct val="95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272989" y="936298"/>
            <a:ext cx="8502588" cy="2372854"/>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2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2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2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dt" idx="10"/>
          </p:nvPr>
        </p:nvSpPr>
        <p:spPr>
          <a:xfrm>
            <a:off x="498174" y="4767263"/>
            <a:ext cx="952007"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dirty="0"/>
          </a:p>
        </p:txBody>
      </p:sp>
      <p:sp>
        <p:nvSpPr>
          <p:cNvPr id="55" name="Google Shape;55;p13"/>
          <p:cNvSpPr txBox="1">
            <a:spLocks noGrp="1"/>
          </p:cNvSpPr>
          <p:nvPr>
            <p:ph type="ftr" idx="11"/>
          </p:nvPr>
        </p:nvSpPr>
        <p:spPr>
          <a:xfrm>
            <a:off x="1843087" y="4767263"/>
            <a:ext cx="4521995"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dirty="0"/>
          </a:p>
        </p:txBody>
      </p:sp>
      <p:sp>
        <p:nvSpPr>
          <p:cNvPr id="56" name="Google Shape;56;p13"/>
          <p:cNvSpPr txBox="1">
            <a:spLocks noGrp="1"/>
          </p:cNvSpPr>
          <p:nvPr>
            <p:ph type="sldNum" idx="12"/>
          </p:nvPr>
        </p:nvSpPr>
        <p:spPr>
          <a:xfrm>
            <a:off x="6756775" y="4767263"/>
            <a:ext cx="9531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0" marR="0" lvl="1" indent="0" algn="r" rtl="0">
              <a:spcBef>
                <a:spcPts val="0"/>
              </a:spcBef>
              <a:buNone/>
              <a:defRPr sz="900" b="0" i="0" u="none" strike="noStrike" cap="none">
                <a:solidFill>
                  <a:schemeClr val="dk1"/>
                </a:solidFill>
                <a:latin typeface="Arial"/>
                <a:ea typeface="Arial"/>
                <a:cs typeface="Arial"/>
                <a:sym typeface="Arial"/>
              </a:defRPr>
            </a:lvl2pPr>
            <a:lvl3pPr marL="0" marR="0" lvl="2" indent="0" algn="r" rtl="0">
              <a:spcBef>
                <a:spcPts val="0"/>
              </a:spcBef>
              <a:buNone/>
              <a:defRPr sz="900" b="0" i="0" u="none" strike="noStrike" cap="none">
                <a:solidFill>
                  <a:schemeClr val="dk1"/>
                </a:solidFill>
                <a:latin typeface="Arial"/>
                <a:ea typeface="Arial"/>
                <a:cs typeface="Arial"/>
                <a:sym typeface="Arial"/>
              </a:defRPr>
            </a:lvl3pPr>
            <a:lvl4pPr marL="0" marR="0" lvl="3" indent="0" algn="r" rtl="0">
              <a:spcBef>
                <a:spcPts val="0"/>
              </a:spcBef>
              <a:buNone/>
              <a:defRPr sz="900" b="0" i="0" u="none" strike="noStrike" cap="none">
                <a:solidFill>
                  <a:schemeClr val="dk1"/>
                </a:solidFill>
                <a:latin typeface="Arial"/>
                <a:ea typeface="Arial"/>
                <a:cs typeface="Arial"/>
                <a:sym typeface="Arial"/>
              </a:defRPr>
            </a:lvl4pPr>
            <a:lvl5pPr marL="0" marR="0" lvl="4" indent="0" algn="r" rtl="0">
              <a:spcBef>
                <a:spcPts val="0"/>
              </a:spcBef>
              <a:buNone/>
              <a:defRPr sz="900" b="0" i="0" u="none" strike="noStrike" cap="none">
                <a:solidFill>
                  <a:schemeClr val="dk1"/>
                </a:solidFill>
                <a:latin typeface="Arial"/>
                <a:ea typeface="Arial"/>
                <a:cs typeface="Arial"/>
                <a:sym typeface="Arial"/>
              </a:defRPr>
            </a:lvl5pPr>
            <a:lvl6pPr marL="0" marR="0" lvl="5" indent="0" algn="r" rtl="0">
              <a:spcBef>
                <a:spcPts val="0"/>
              </a:spcBef>
              <a:buNone/>
              <a:defRPr sz="900" b="0" i="0" u="none" strike="noStrike" cap="none">
                <a:solidFill>
                  <a:schemeClr val="dk1"/>
                </a:solidFill>
                <a:latin typeface="Arial"/>
                <a:ea typeface="Arial"/>
                <a:cs typeface="Arial"/>
                <a:sym typeface="Arial"/>
              </a:defRPr>
            </a:lvl6pPr>
            <a:lvl7pPr marL="0" marR="0" lvl="6" indent="0" algn="r" rtl="0">
              <a:spcBef>
                <a:spcPts val="0"/>
              </a:spcBef>
              <a:buNone/>
              <a:defRPr sz="900" b="0" i="0" u="none" strike="noStrike" cap="none">
                <a:solidFill>
                  <a:schemeClr val="dk1"/>
                </a:solidFill>
                <a:latin typeface="Arial"/>
                <a:ea typeface="Arial"/>
                <a:cs typeface="Arial"/>
                <a:sym typeface="Arial"/>
              </a:defRPr>
            </a:lvl7pPr>
            <a:lvl8pPr marL="0" marR="0" lvl="7" indent="0" algn="r" rtl="0">
              <a:spcBef>
                <a:spcPts val="0"/>
              </a:spcBef>
              <a:buNone/>
              <a:defRPr sz="900" b="0" i="0" u="none" strike="noStrike" cap="none">
                <a:solidFill>
                  <a:schemeClr val="dk1"/>
                </a:solidFill>
                <a:latin typeface="Arial"/>
                <a:ea typeface="Arial"/>
                <a:cs typeface="Arial"/>
                <a:sym typeface="Arial"/>
              </a:defRPr>
            </a:lvl8pPr>
            <a:lvl9pPr marL="0" marR="0" lvl="8" indent="0" algn="r" rtl="0">
              <a:spcBef>
                <a:spcPts val="0"/>
              </a:spcBef>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6" r:id="rId6"/>
    <p:sldLayoutId id="2147483725" r:id="rId7"/>
    <p:sldLayoutId id="214748373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10"/>
            </p:custDataLst>
            <p:extLst>
              <p:ext uri="{D42A27DB-BD31-4B8C-83A1-F6EECF244321}">
                <p14:modId xmlns:p14="http://schemas.microsoft.com/office/powerpoint/2010/main" val="34926956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45" name="think-cell Slide" r:id="rId12" imgW="395" imgH="394" progId="TCLayout.ActiveDocument.1">
                  <p:embed/>
                </p:oleObj>
              </mc:Choice>
              <mc:Fallback>
                <p:oleObj name="think-cell Slide" r:id="rId12"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3"/>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1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18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4" cstate="hq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272989" y="200211"/>
            <a:ext cx="8502588" cy="535876"/>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272989" y="936298"/>
            <a:ext cx="8502588" cy="2372854"/>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386C7D22-F85E-44C7-8EE5-1A0D114338E3}"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r>
              <a:rPr lang="sv-SE" dirty="0"/>
              <a:t>ARBETSMATERIAL</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6473173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727" r:id="rId7"/>
  </p:sldLayoutIdLst>
  <p:hf hdr="0" dt="0"/>
  <p:txStyles>
    <p:titleStyle>
      <a:lvl1pPr algn="l" defTabSz="685800" rtl="0" eaLnBrk="1" latinLnBrk="0" hangingPunct="1">
        <a:lnSpc>
          <a:spcPct val="95000"/>
        </a:lnSpc>
        <a:spcBef>
          <a:spcPct val="0"/>
        </a:spcBef>
        <a:buNone/>
        <a:defRPr sz="18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225"/>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10"/>
            </p:custDataLst>
            <p:extLst>
              <p:ext uri="{D42A27DB-BD31-4B8C-83A1-F6EECF244321}">
                <p14:modId xmlns:p14="http://schemas.microsoft.com/office/powerpoint/2010/main" val="42936742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68" name="think-cell Slide" r:id="rId12" imgW="395" imgH="394" progId="TCLayout.ActiveDocument.1">
                  <p:embed/>
                </p:oleObj>
              </mc:Choice>
              <mc:Fallback>
                <p:oleObj name="think-cell Slide" r:id="rId12"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3"/>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1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18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4" cstate="hq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272989" y="200211"/>
            <a:ext cx="8502588" cy="535876"/>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272989" y="936298"/>
            <a:ext cx="8502588" cy="2372854"/>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386C7D22-F85E-44C7-8EE5-1A0D114338E3}"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r>
              <a:rPr lang="sv-SE" dirty="0"/>
              <a:t>ARBETSMATERIAL</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7774260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728" r:id="rId7"/>
  </p:sldLayoutIdLst>
  <p:hf hdr="0" dt="0"/>
  <p:txStyles>
    <p:titleStyle>
      <a:lvl1pPr algn="l" defTabSz="685800" rtl="0" eaLnBrk="1" latinLnBrk="0" hangingPunct="1">
        <a:lnSpc>
          <a:spcPct val="95000"/>
        </a:lnSpc>
        <a:spcBef>
          <a:spcPct val="0"/>
        </a:spcBef>
        <a:buNone/>
        <a:defRPr sz="18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225"/>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10"/>
            </p:custDataLst>
            <p:extLst>
              <p:ext uri="{D42A27DB-BD31-4B8C-83A1-F6EECF244321}">
                <p14:modId xmlns:p14="http://schemas.microsoft.com/office/powerpoint/2010/main" val="241233684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092" name="think-cell Slide" r:id="rId12" imgW="395" imgH="394" progId="TCLayout.ActiveDocument.1">
                  <p:embed/>
                </p:oleObj>
              </mc:Choice>
              <mc:Fallback>
                <p:oleObj name="think-cell Slide" r:id="rId12"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3"/>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1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18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4" cstate="hq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272989" y="200211"/>
            <a:ext cx="8502588" cy="535876"/>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272989" y="936298"/>
            <a:ext cx="8502588" cy="2372854"/>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386C7D22-F85E-44C7-8EE5-1A0D114338E3}"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r>
              <a:rPr lang="sv-SE" dirty="0"/>
              <a:t>ARBETSMATERIAL</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1084698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729" r:id="rId7"/>
  </p:sldLayoutIdLst>
  <p:hf hdr="0" dt="0"/>
  <p:txStyles>
    <p:titleStyle>
      <a:lvl1pPr algn="l" defTabSz="685800" rtl="0" eaLnBrk="1" latinLnBrk="0" hangingPunct="1">
        <a:lnSpc>
          <a:spcPct val="95000"/>
        </a:lnSpc>
        <a:spcBef>
          <a:spcPct val="0"/>
        </a:spcBef>
        <a:buNone/>
        <a:defRPr sz="18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225"/>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9"/>
            </p:custDataLst>
            <p:extLst>
              <p:ext uri="{D42A27DB-BD31-4B8C-83A1-F6EECF244321}">
                <p14:modId xmlns:p14="http://schemas.microsoft.com/office/powerpoint/2010/main" val="192016565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115" name="think-cell Slide" r:id="rId11" imgW="395" imgH="394" progId="TCLayout.ActiveDocument.1">
                  <p:embed/>
                </p:oleObj>
              </mc:Choice>
              <mc:Fallback>
                <p:oleObj name="think-cell Slide" r:id="rId11"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2"/>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10"/>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18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272989" y="200211"/>
            <a:ext cx="8502588" cy="535876"/>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272989" y="936298"/>
            <a:ext cx="8502588" cy="2372854"/>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386C7D22-F85E-44C7-8EE5-1A0D114338E3}"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r>
              <a:rPr lang="sv-SE" dirty="0"/>
              <a:t>ARBETSMATERIAL</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0279064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dt="0"/>
  <p:txStyles>
    <p:titleStyle>
      <a:lvl1pPr algn="l" defTabSz="685800" rtl="0" eaLnBrk="1" latinLnBrk="0" hangingPunct="1">
        <a:lnSpc>
          <a:spcPct val="95000"/>
        </a:lnSpc>
        <a:spcBef>
          <a:spcPct val="0"/>
        </a:spcBef>
        <a:buNone/>
        <a:defRPr sz="18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225"/>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8"/>
            </p:custDataLst>
            <p:extLst>
              <p:ext uri="{D42A27DB-BD31-4B8C-83A1-F6EECF244321}">
                <p14:modId xmlns:p14="http://schemas.microsoft.com/office/powerpoint/2010/main" val="97972230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139" name="think-cell Slide" r:id="rId10" imgW="395" imgH="394" progId="TCLayout.ActiveDocument.1">
                  <p:embed/>
                </p:oleObj>
              </mc:Choice>
              <mc:Fallback>
                <p:oleObj name="think-cell Slide" r:id="rId10"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9"/>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18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272989" y="200211"/>
            <a:ext cx="8502588" cy="535876"/>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272989" y="936298"/>
            <a:ext cx="8502588" cy="2372854"/>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386C7D22-F85E-44C7-8EE5-1A0D114338E3}"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r>
              <a:rPr lang="sv-SE" dirty="0"/>
              <a:t>ARBETSMATERIAL</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3218179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dt="0"/>
  <p:txStyles>
    <p:titleStyle>
      <a:lvl1pPr algn="l" defTabSz="685800" rtl="0" eaLnBrk="1" latinLnBrk="0" hangingPunct="1">
        <a:lnSpc>
          <a:spcPct val="95000"/>
        </a:lnSpc>
        <a:spcBef>
          <a:spcPct val="0"/>
        </a:spcBef>
        <a:buNone/>
        <a:defRPr sz="18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225"/>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rgbClr val="FFFFFF"/>
                </a:solidFill>
              </a:defRPr>
            </a:lvl1pPr>
          </a:lstStyle>
          <a:p>
            <a:fld id="{116A8BD5-67AB-4676-99E3-CB5DC620FCFB}"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rgbClr val="FFFFFF"/>
                </a:solidFill>
              </a:defRPr>
            </a:lvl1pPr>
          </a:lstStyle>
          <a:p>
            <a:r>
              <a:rPr lang="sv-SE" dirty="0"/>
              <a:t>ARBETSMATERIAL</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3834" y="-7143"/>
            <a:ext cx="2322000" cy="2699294"/>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998129" y="291402"/>
            <a:ext cx="881974" cy="364550"/>
          </a:xfrm>
          <a:prstGeom prst="rect">
            <a:avLst/>
          </a:prstGeom>
        </p:spPr>
      </p:pic>
      <p:sp>
        <p:nvSpPr>
          <p:cNvPr id="2" name="Title Placeholder 1">
            <a:extLst>
              <a:ext uri="{FF2B5EF4-FFF2-40B4-BE49-F238E27FC236}">
                <a16:creationId xmlns:a16="http://schemas.microsoft.com/office/drawing/2014/main" id="{365BAB9C-6D70-4AFF-8169-61370EDA8F7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504A32-0253-4454-AFF6-2E54717DB43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47944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dt="0"/>
  <p:txStyles>
    <p:titleStyle>
      <a:lvl1pPr algn="l" defTabSz="685800" rtl="0" eaLnBrk="1" latinLnBrk="0" hangingPunct="1">
        <a:lnSpc>
          <a:spcPct val="95000"/>
        </a:lnSpc>
        <a:spcBef>
          <a:spcPct val="0"/>
        </a:spcBef>
        <a:buNone/>
        <a:defRPr sz="3300" b="1" kern="1200">
          <a:solidFill>
            <a:srgbClr val="FFFFFF"/>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900"/>
        </a:spcAft>
        <a:buFont typeface="Symbol" panose="05050102010706020507" pitchFamily="18" charset="2"/>
        <a:buChar char=""/>
        <a:defRPr sz="1350" kern="1200">
          <a:solidFill>
            <a:srgbClr val="FFFFFF"/>
          </a:solidFill>
          <a:latin typeface="+mn-lt"/>
          <a:ea typeface="+mn-ea"/>
          <a:cs typeface="+mn-cs"/>
        </a:defRPr>
      </a:lvl1pPr>
      <a:lvl2pPr marL="514350" indent="-171450" algn="l" defTabSz="685800" rtl="0" eaLnBrk="1" latinLnBrk="0" hangingPunct="1">
        <a:lnSpc>
          <a:spcPct val="100000"/>
        </a:lnSpc>
        <a:spcBef>
          <a:spcPts val="0"/>
        </a:spcBef>
        <a:spcAft>
          <a:spcPts val="450"/>
        </a:spcAft>
        <a:buFont typeface="Symbol" panose="05050102010706020507" pitchFamily="18" charset="2"/>
        <a:buChar char="-"/>
        <a:defRPr sz="1200" kern="1200">
          <a:solidFill>
            <a:srgbClr val="FFFFFF"/>
          </a:solidFill>
          <a:latin typeface="+mn-lt"/>
          <a:ea typeface="+mn-ea"/>
          <a:cs typeface="+mn-cs"/>
        </a:defRPr>
      </a:lvl2pPr>
      <a:lvl3pPr marL="857250" indent="-171450" algn="l" defTabSz="685800" rtl="0" eaLnBrk="1" latinLnBrk="0" hangingPunct="1">
        <a:lnSpc>
          <a:spcPct val="100000"/>
        </a:lnSpc>
        <a:spcBef>
          <a:spcPts val="0"/>
        </a:spcBef>
        <a:spcAft>
          <a:spcPts val="150"/>
        </a:spcAft>
        <a:buFont typeface="Symbol" panose="05050102010706020507" pitchFamily="18" charset="2"/>
        <a:buChar char="-"/>
        <a:defRPr sz="1050" kern="1200">
          <a:solidFill>
            <a:srgbClr val="FFFFFF"/>
          </a:solidFill>
          <a:latin typeface="+mn-lt"/>
          <a:ea typeface="+mn-ea"/>
          <a:cs typeface="+mn-cs"/>
        </a:defRPr>
      </a:lvl3pPr>
      <a:lvl4pPr marL="1200150" indent="-171450" algn="l" defTabSz="685800" rtl="0" eaLnBrk="1" latinLnBrk="0" hangingPunct="1">
        <a:lnSpc>
          <a:spcPct val="100000"/>
        </a:lnSpc>
        <a:spcBef>
          <a:spcPts val="0"/>
        </a:spcBef>
        <a:spcAft>
          <a:spcPts val="150"/>
        </a:spcAft>
        <a:buFont typeface="Symbol" panose="05050102010706020507" pitchFamily="18" charset="2"/>
        <a:buChar char="-"/>
        <a:defRPr sz="1050" kern="1200">
          <a:solidFill>
            <a:srgbClr val="FFFFFF"/>
          </a:solidFill>
          <a:latin typeface="+mn-lt"/>
          <a:ea typeface="+mn-ea"/>
          <a:cs typeface="+mn-cs"/>
        </a:defRPr>
      </a:lvl4pPr>
      <a:lvl5pPr marL="1543050" indent="-171450" algn="l" defTabSz="685800" rtl="0" eaLnBrk="1" latinLnBrk="0" hangingPunct="1">
        <a:lnSpc>
          <a:spcPct val="100000"/>
        </a:lnSpc>
        <a:spcBef>
          <a:spcPts val="0"/>
        </a:spcBef>
        <a:spcAft>
          <a:spcPts val="150"/>
        </a:spcAft>
        <a:buFont typeface="Symbol" panose="05050102010706020507" pitchFamily="18" charset="2"/>
        <a:buChar char="-"/>
        <a:defRPr sz="10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0A3554-5FA0-49D5-AFDC-662E1360A075}"/>
              </a:ext>
            </a:extLst>
          </p:cNvPr>
          <p:cNvGraphicFramePr>
            <a:graphicFrameLocks noChangeAspect="1"/>
          </p:cNvGraphicFramePr>
          <p:nvPr userDrawn="1">
            <p:custDataLst>
              <p:tags r:id="rId10"/>
            </p:custDataLst>
            <p:extLst>
              <p:ext uri="{D42A27DB-BD31-4B8C-83A1-F6EECF244321}">
                <p14:modId xmlns:p14="http://schemas.microsoft.com/office/powerpoint/2010/main" val="30191792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163" name="think-cell Slide" r:id="rId12" imgW="395" imgH="394" progId="TCLayout.ActiveDocument.1">
                  <p:embed/>
                </p:oleObj>
              </mc:Choice>
              <mc:Fallback>
                <p:oleObj name="think-cell Slide" r:id="rId12" imgW="395" imgH="394" progId="TCLayout.ActiveDocument.1">
                  <p:embed/>
                  <p:pic>
                    <p:nvPicPr>
                      <p:cNvPr id="8" name="Object 7" hidden="1">
                        <a:extLst>
                          <a:ext uri="{FF2B5EF4-FFF2-40B4-BE49-F238E27FC236}">
                            <a16:creationId xmlns:a16="http://schemas.microsoft.com/office/drawing/2014/main" id="{F20A3554-5FA0-49D5-AFDC-662E1360A075}"/>
                          </a:ext>
                        </a:extLst>
                      </p:cNvPr>
                      <p:cNvPicPr/>
                      <p:nvPr/>
                    </p:nvPicPr>
                    <p:blipFill>
                      <a:blip r:embed="rId13"/>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1B19E1-FC66-4C5B-BC13-B97EDF06823B}"/>
              </a:ext>
            </a:extLst>
          </p:cNvPr>
          <p:cNvSpPr/>
          <p:nvPr userDrawn="1">
            <p:custDataLst>
              <p:tags r:id="rId1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18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4" cstate="hq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272989" y="200211"/>
            <a:ext cx="8502588" cy="535876"/>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272989" y="936298"/>
            <a:ext cx="8502588" cy="2372854"/>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386C7D22-F85E-44C7-8EE5-1A0D114338E3}"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r>
              <a:rPr lang="sv-SE" dirty="0"/>
              <a:t>ARBETSMATERIAL</a:t>
            </a:r>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5708852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24" r:id="rId7"/>
  </p:sldLayoutIdLst>
  <p:hf hdr="0" dt="0"/>
  <p:txStyles>
    <p:titleStyle>
      <a:lvl1pPr algn="l" defTabSz="685800" rtl="0" eaLnBrk="1" latinLnBrk="0" hangingPunct="1">
        <a:lnSpc>
          <a:spcPct val="95000"/>
        </a:lnSpc>
        <a:spcBef>
          <a:spcPct val="0"/>
        </a:spcBef>
        <a:buNone/>
        <a:defRPr sz="18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225"/>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5A02BEA-74FB-45BF-A9A5-0FB3A51880E1}"/>
              </a:ext>
            </a:extLst>
          </p:cNvPr>
          <p:cNvGraphicFramePr>
            <a:graphicFrameLocks noChangeAspect="1"/>
          </p:cNvGraphicFramePr>
          <p:nvPr userDrawn="1">
            <p:custDataLst>
              <p:tags r:id="rId13"/>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2307" name="think-cell Slide" r:id="rId15" imgW="395" imgH="394" progId="TCLayout.ActiveDocument.1">
                  <p:embed/>
                </p:oleObj>
              </mc:Choice>
              <mc:Fallback>
                <p:oleObj name="think-cell Slide" r:id="rId15" imgW="395" imgH="394" progId="TCLayout.ActiveDocument.1">
                  <p:embed/>
                  <p:pic>
                    <p:nvPicPr>
                      <p:cNvPr id="8" name="Object 7" hidden="1">
                        <a:extLst>
                          <a:ext uri="{FF2B5EF4-FFF2-40B4-BE49-F238E27FC236}">
                            <a16:creationId xmlns:a16="http://schemas.microsoft.com/office/drawing/2014/main" id="{05A02BEA-74FB-45BF-A9A5-0FB3A51880E1}"/>
                          </a:ext>
                        </a:extLst>
                      </p:cNvPr>
                      <p:cNvPicPr/>
                      <p:nvPr/>
                    </p:nvPicPr>
                    <p:blipFill>
                      <a:blip r:embed="rId16"/>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1551139-6AC8-4771-BFEA-2ED2A55245E7}"/>
              </a:ext>
            </a:extLst>
          </p:cNvPr>
          <p:cNvSpPr/>
          <p:nvPr userDrawn="1">
            <p:custDataLst>
              <p:tags r:id="rId14"/>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1800" b="1" i="0" baseline="0" dirty="0">
              <a:latin typeface="Arial" panose="020B0604020202020204" pitchFamily="34" charset="0"/>
              <a:ea typeface="+mj-ea"/>
              <a:cs typeface="+mj-cs"/>
              <a:sym typeface="Arial" panose="020B0604020202020204" pitchFamily="34" charset="0"/>
            </a:endParaRPr>
          </a:p>
        </p:txBody>
      </p:sp>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7" cstate="hq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Platshållare för rubrik 1"/>
          <p:cNvSpPr>
            <a:spLocks noGrp="1"/>
          </p:cNvSpPr>
          <p:nvPr>
            <p:ph type="title"/>
          </p:nvPr>
        </p:nvSpPr>
        <p:spPr>
          <a:xfrm>
            <a:off x="272989" y="200211"/>
            <a:ext cx="8502588" cy="535876"/>
          </a:xfrm>
          <a:prstGeom prst="rect">
            <a:avLst/>
          </a:prstGeom>
        </p:spPr>
        <p:txBody>
          <a:bodyPr vert="horz" lIns="91440" tIns="45720" rIns="91440" bIns="45720" rtlCol="0" anchor="b">
            <a:noAutofit/>
          </a:bodyPr>
          <a:lstStyle/>
          <a:p>
            <a:r>
              <a:rPr lang="sv-SE"/>
              <a:t>Klicka här för att ändra format</a:t>
            </a:r>
          </a:p>
        </p:txBody>
      </p:sp>
      <p:sp>
        <p:nvSpPr>
          <p:cNvPr id="3" name="Platshållare för text 2"/>
          <p:cNvSpPr>
            <a:spLocks noGrp="1"/>
          </p:cNvSpPr>
          <p:nvPr>
            <p:ph type="body" idx="1"/>
          </p:nvPr>
        </p:nvSpPr>
        <p:spPr>
          <a:xfrm>
            <a:off x="272989" y="936298"/>
            <a:ext cx="8502588" cy="2372854"/>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p:txBody>
      </p:sp>
      <p:sp>
        <p:nvSpPr>
          <p:cNvPr id="4" name="Platshållare för datum 3"/>
          <p:cNvSpPr>
            <a:spLocks noGrp="1"/>
          </p:cNvSpPr>
          <p:nvPr>
            <p:ph type="dt" sz="half" idx="2"/>
          </p:nvPr>
        </p:nvSpPr>
        <p:spPr>
          <a:xfrm>
            <a:off x="498175" y="4767263"/>
            <a:ext cx="952007" cy="273844"/>
          </a:xfrm>
          <a:prstGeom prst="rect">
            <a:avLst/>
          </a:prstGeom>
        </p:spPr>
        <p:txBody>
          <a:bodyPr vert="horz" lIns="91440" tIns="45720" rIns="91440" bIns="45720" rtlCol="0" anchor="ctr"/>
          <a:lstStyle>
            <a:lvl1pPr algn="l">
              <a:defRPr sz="900">
                <a:solidFill>
                  <a:schemeClr val="tx1"/>
                </a:solidFill>
              </a:defRPr>
            </a:lvl1pPr>
          </a:lstStyle>
          <a:p>
            <a:fld id="{4FA9C194-28C8-4402-9FFE-73E11B002EE5}" type="datetime1">
              <a:rPr lang="sv-SE" smtClean="0"/>
              <a:t>2020-12-14</a:t>
            </a:fld>
            <a:endParaRPr lang="sv-SE" dirty="0"/>
          </a:p>
        </p:txBody>
      </p:sp>
      <p:sp>
        <p:nvSpPr>
          <p:cNvPr id="5" name="Platshållare för sidfot 4"/>
          <p:cNvSpPr>
            <a:spLocks noGrp="1"/>
          </p:cNvSpPr>
          <p:nvPr>
            <p:ph type="ftr" sz="quarter" idx="3"/>
          </p:nvPr>
        </p:nvSpPr>
        <p:spPr>
          <a:xfrm>
            <a:off x="1843087" y="4767263"/>
            <a:ext cx="4521995" cy="273844"/>
          </a:xfrm>
          <a:prstGeom prst="rect">
            <a:avLst/>
          </a:prstGeom>
        </p:spPr>
        <p:txBody>
          <a:bodyPr vert="horz" lIns="91440" tIns="45720" rIns="91440" bIns="45720" rtlCol="0" anchor="ctr"/>
          <a:lstStyle>
            <a:lvl1pPr algn="ctr">
              <a:defRPr sz="900">
                <a:solidFill>
                  <a:schemeClr val="tx1"/>
                </a:solidFill>
              </a:defRPr>
            </a:lvl1pPr>
          </a:lstStyle>
          <a:p>
            <a:endParaRPr lang="sv-SE" dirty="0"/>
          </a:p>
        </p:txBody>
      </p:sp>
      <p:sp>
        <p:nvSpPr>
          <p:cNvPr id="6" name="Platshållare för bildnummer 5"/>
          <p:cNvSpPr>
            <a:spLocks noGrp="1"/>
          </p:cNvSpPr>
          <p:nvPr>
            <p:ph type="sldNum" sz="quarter" idx="4"/>
          </p:nvPr>
        </p:nvSpPr>
        <p:spPr>
          <a:xfrm>
            <a:off x="6756775" y="4767263"/>
            <a:ext cx="953100" cy="273844"/>
          </a:xfrm>
          <a:prstGeom prst="rect">
            <a:avLst/>
          </a:prstGeom>
        </p:spPr>
        <p:txBody>
          <a:bodyPr vert="horz" lIns="91440" tIns="45720" rIns="91440" bIns="45720" rtlCol="0" anchor="ctr"/>
          <a:lstStyle>
            <a:lvl1pPr algn="r">
              <a:defRPr sz="9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340111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30" r:id="rId10"/>
  </p:sldLayoutIdLst>
  <p:hf hdr="0" ftr="0" dt="0"/>
  <p:txStyles>
    <p:titleStyle>
      <a:lvl1pPr algn="l" defTabSz="685800" rtl="0" eaLnBrk="1" latinLnBrk="0" hangingPunct="1">
        <a:lnSpc>
          <a:spcPct val="95000"/>
        </a:lnSpc>
        <a:spcBef>
          <a:spcPct val="0"/>
        </a:spcBef>
        <a:buNone/>
        <a:defRPr sz="1800" b="1" kern="1200">
          <a:solidFill>
            <a:schemeClr val="tx1"/>
          </a:solidFill>
          <a:latin typeface="+mj-lt"/>
          <a:ea typeface="+mj-ea"/>
          <a:cs typeface="+mj-cs"/>
        </a:defRPr>
      </a:lvl1pPr>
    </p:titleStyle>
    <p:bodyStyle>
      <a:lvl1pPr marL="194072" indent="-171450" algn="l" defTabSz="685800" rtl="0" eaLnBrk="1" latinLnBrk="0" hangingPunct="1">
        <a:lnSpc>
          <a:spcPct val="100000"/>
        </a:lnSpc>
        <a:spcBef>
          <a:spcPts val="0"/>
        </a:spcBef>
        <a:spcAft>
          <a:spcPts val="225"/>
        </a:spcAft>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225"/>
        </a:spcAft>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slideLayout" Target="../slideLayouts/slideLayout29.xml"/><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tags" Target="../tags/tag39.xml"/><Relationship Id="rId1" Type="http://schemas.openxmlformats.org/officeDocument/2006/relationships/vmlDrawing" Target="../drawings/vmlDrawing12.vml"/><Relationship Id="rId6" Type="http://schemas.openxmlformats.org/officeDocument/2006/relationships/image" Target="../media/image2.emf"/><Relationship Id="rId11" Type="http://schemas.openxmlformats.org/officeDocument/2006/relationships/image" Target="../media/image28.png"/><Relationship Id="rId5" Type="http://schemas.openxmlformats.org/officeDocument/2006/relationships/oleObject" Target="../embeddings/oleObject8.bin"/><Relationship Id="rId10" Type="http://schemas.openxmlformats.org/officeDocument/2006/relationships/image" Target="../media/image27.svg"/><Relationship Id="rId4" Type="http://schemas.openxmlformats.org/officeDocument/2006/relationships/notesSlide" Target="../notesSlides/notesSlide3.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skr.se/kraftsamling" TargetMode="External"/><Relationship Id="rId2" Type="http://schemas.openxmlformats.org/officeDocument/2006/relationships/image" Target="../media/image12.png"/><Relationship Id="rId1" Type="http://schemas.openxmlformats.org/officeDocument/2006/relationships/slideLayout" Target="../slideLayouts/slideLayout59.xml"/><Relationship Id="rId4" Type="http://schemas.openxmlformats.org/officeDocument/2006/relationships/hyperlink" Target="mailto:kraftsamlingpsykiskhalsa@skr.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7.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8.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205955" y="2502439"/>
            <a:ext cx="7206300" cy="1475184"/>
          </a:xfrm>
        </p:spPr>
        <p:txBody>
          <a:bodyPr/>
          <a:lstStyle/>
          <a:p>
            <a:pPr defTabSz="913475">
              <a:lnSpc>
                <a:spcPts val="2066"/>
              </a:lnSpc>
              <a:buClrTx/>
              <a:defRPr/>
            </a:pPr>
            <a:r>
              <a:rPr lang="sv-SE" sz="3200" dirty="0" err="1">
                <a:solidFill>
                  <a:prstClr val="black"/>
                </a:solidFill>
              </a:rPr>
              <a:t>Delarena</a:t>
            </a:r>
            <a:r>
              <a:rPr lang="sv-SE" sz="3200" dirty="0">
                <a:solidFill>
                  <a:prstClr val="black"/>
                </a:solidFill>
              </a:rPr>
              <a:t>: </a:t>
            </a:r>
            <a:r>
              <a:rPr lang="sv-SE" sz="3200" dirty="0">
                <a:solidFill>
                  <a:prstClr val="black"/>
                </a:solidFill>
                <a:highlight>
                  <a:srgbClr val="FFFF00"/>
                </a:highlight>
              </a:rPr>
              <a:t>[Infoga namn]</a:t>
            </a:r>
            <a:br>
              <a:rPr lang="sv-SE" sz="3200" dirty="0">
                <a:solidFill>
                  <a:prstClr val="black"/>
                </a:solidFill>
                <a:highlight>
                  <a:srgbClr val="FFFF00"/>
                </a:highlight>
              </a:rPr>
            </a:br>
            <a:br>
              <a:rPr lang="sv-SE" sz="3200" dirty="0">
                <a:solidFill>
                  <a:prstClr val="black"/>
                </a:solidFill>
              </a:rPr>
            </a:br>
            <a:r>
              <a:rPr lang="sv-SE" sz="2800" b="0" dirty="0">
                <a:solidFill>
                  <a:prstClr val="black"/>
                </a:solidFill>
              </a:rPr>
              <a:t>Verkstad 3: Utforma arbetsplan och handslag</a:t>
            </a:r>
            <a:br>
              <a:rPr lang="sv-SE" sz="2800" b="0" dirty="0">
                <a:solidFill>
                  <a:prstClr val="black"/>
                </a:solidFill>
              </a:rPr>
            </a:br>
            <a:br>
              <a:rPr lang="sv-SE" sz="2800" b="0" dirty="0">
                <a:solidFill>
                  <a:prstClr val="black"/>
                </a:solidFill>
              </a:rPr>
            </a:br>
            <a:r>
              <a:rPr lang="sv-SE" sz="2800" b="0" dirty="0">
                <a:solidFill>
                  <a:prstClr val="black"/>
                </a:solidFill>
                <a:highlight>
                  <a:srgbClr val="FFFF00"/>
                </a:highlight>
              </a:rPr>
              <a:t>[Infoga datum]</a:t>
            </a:r>
            <a:br>
              <a:rPr lang="sv-SE" sz="2800" b="0" dirty="0">
                <a:solidFill>
                  <a:prstClr val="black"/>
                </a:solidFill>
              </a:rPr>
            </a:br>
            <a:br>
              <a:rPr lang="sv-SE" b="0" dirty="0">
                <a:solidFill>
                  <a:srgbClr val="000000"/>
                </a:solidFill>
                <a:ea typeface="Arial"/>
                <a:cs typeface="Arial"/>
                <a:sym typeface="Arial"/>
              </a:rPr>
            </a:br>
            <a:endParaRPr lang="sv-SE" dirty="0"/>
          </a:p>
        </p:txBody>
      </p:sp>
      <p:pic>
        <p:nvPicPr>
          <p:cNvPr id="3" name="Picture 1" descr="Logotyp Kraftsamling för psykisk hälsa&#10;">
            <a:extLst>
              <a:ext uri="{FF2B5EF4-FFF2-40B4-BE49-F238E27FC236}">
                <a16:creationId xmlns:a16="http://schemas.microsoft.com/office/drawing/2014/main" id="{83C78F7B-41BB-47EC-85E6-0CCE235AA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955" y="401683"/>
            <a:ext cx="5715012" cy="1675642"/>
          </a:xfrm>
          <a:prstGeom prst="rect">
            <a:avLst/>
          </a:prstGeom>
        </p:spPr>
      </p:pic>
    </p:spTree>
    <p:extLst>
      <p:ext uri="{BB962C8B-B14F-4D97-AF65-F5344CB8AC3E}">
        <p14:creationId xmlns:p14="http://schemas.microsoft.com/office/powerpoint/2010/main" val="31749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70">
            <a:extLst>
              <a:ext uri="{FF2B5EF4-FFF2-40B4-BE49-F238E27FC236}">
                <a16:creationId xmlns:a16="http://schemas.microsoft.com/office/drawing/2014/main" id="{70F3167F-10A6-4973-9634-34FD87E34FFD}"/>
              </a:ext>
              <a:ext uri="{C183D7F6-B498-43B3-948B-1728B52AA6E4}">
                <adec:decorative xmlns:adec="http://schemas.microsoft.com/office/drawing/2017/decorative" val="1"/>
              </a:ext>
            </a:extLst>
          </p:cNvPr>
          <p:cNvSpPr/>
          <p:nvPr/>
        </p:nvSpPr>
        <p:spPr>
          <a:xfrm>
            <a:off x="5521836" y="962044"/>
            <a:ext cx="1409107" cy="753073"/>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11" name="Rectangle 10">
            <a:extLst>
              <a:ext uri="{FF2B5EF4-FFF2-40B4-BE49-F238E27FC236}">
                <a16:creationId xmlns:a16="http://schemas.microsoft.com/office/drawing/2014/main" id="{23BF5B4C-6833-4084-B08E-5BD102FFE7F3}"/>
              </a:ext>
              <a:ext uri="{C183D7F6-B498-43B3-948B-1728B52AA6E4}">
                <adec:decorative xmlns:adec="http://schemas.microsoft.com/office/drawing/2017/decorative" val="1"/>
              </a:ext>
            </a:extLst>
          </p:cNvPr>
          <p:cNvSpPr/>
          <p:nvPr/>
        </p:nvSpPr>
        <p:spPr>
          <a:xfrm>
            <a:off x="2754083" y="969483"/>
            <a:ext cx="2667000" cy="753073"/>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62" name="Rectangle 61">
            <a:extLst>
              <a:ext uri="{FF2B5EF4-FFF2-40B4-BE49-F238E27FC236}">
                <a16:creationId xmlns:a16="http://schemas.microsoft.com/office/drawing/2014/main" id="{7AF197DC-A783-4D0B-BAF7-4BB31F7F7E4A}"/>
              </a:ext>
              <a:ext uri="{C183D7F6-B498-43B3-948B-1728B52AA6E4}">
                <adec:decorative xmlns:adec="http://schemas.microsoft.com/office/drawing/2017/decorative" val="1"/>
              </a:ext>
            </a:extLst>
          </p:cNvPr>
          <p:cNvSpPr/>
          <p:nvPr/>
        </p:nvSpPr>
        <p:spPr>
          <a:xfrm>
            <a:off x="4721" y="1938159"/>
            <a:ext cx="2586965"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63" name="Rectangle 62">
            <a:extLst>
              <a:ext uri="{FF2B5EF4-FFF2-40B4-BE49-F238E27FC236}">
                <a16:creationId xmlns:a16="http://schemas.microsoft.com/office/drawing/2014/main" id="{B3890E35-8FBA-4122-BF44-04A84983B9A6}"/>
              </a:ext>
              <a:ext uri="{C183D7F6-B498-43B3-948B-1728B52AA6E4}">
                <adec:decorative xmlns:adec="http://schemas.microsoft.com/office/drawing/2017/decorative" val="1"/>
              </a:ext>
            </a:extLst>
          </p:cNvPr>
          <p:cNvSpPr/>
          <p:nvPr/>
        </p:nvSpPr>
        <p:spPr>
          <a:xfrm>
            <a:off x="-6" y="2927605"/>
            <a:ext cx="2586965"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64" name="Rectangle 63">
            <a:extLst>
              <a:ext uri="{FF2B5EF4-FFF2-40B4-BE49-F238E27FC236}">
                <a16:creationId xmlns:a16="http://schemas.microsoft.com/office/drawing/2014/main" id="{200EB981-A4AD-4BE1-8F8D-DAB01203570A}"/>
              </a:ext>
              <a:ext uri="{C183D7F6-B498-43B3-948B-1728B52AA6E4}">
                <adec:decorative xmlns:adec="http://schemas.microsoft.com/office/drawing/2017/decorative" val="1"/>
              </a:ext>
            </a:extLst>
          </p:cNvPr>
          <p:cNvSpPr/>
          <p:nvPr/>
        </p:nvSpPr>
        <p:spPr>
          <a:xfrm>
            <a:off x="-6" y="3944065"/>
            <a:ext cx="2586965"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dirty="0"/>
          </a:p>
        </p:txBody>
      </p:sp>
      <p:sp>
        <p:nvSpPr>
          <p:cNvPr id="61" name="Rectangle 60">
            <a:extLst>
              <a:ext uri="{FF2B5EF4-FFF2-40B4-BE49-F238E27FC236}">
                <a16:creationId xmlns:a16="http://schemas.microsoft.com/office/drawing/2014/main" id="{79F3E6FE-FABC-4C84-83DA-18FC69116A2F}"/>
              </a:ext>
              <a:ext uri="{C183D7F6-B498-43B3-948B-1728B52AA6E4}">
                <adec:decorative xmlns:adec="http://schemas.microsoft.com/office/drawing/2017/decorative" val="1"/>
              </a:ext>
            </a:extLst>
          </p:cNvPr>
          <p:cNvSpPr/>
          <p:nvPr/>
        </p:nvSpPr>
        <p:spPr>
          <a:xfrm>
            <a:off x="6999507" y="969483"/>
            <a:ext cx="2052000" cy="753073"/>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68" name="Rectangle 67">
            <a:extLst>
              <a:ext uri="{FF2B5EF4-FFF2-40B4-BE49-F238E27FC236}">
                <a16:creationId xmlns:a16="http://schemas.microsoft.com/office/drawing/2014/main" id="{BA17E2AD-7E7F-486D-9A95-D49BACFF8870}"/>
              </a:ext>
              <a:ext uri="{C183D7F6-B498-43B3-948B-1728B52AA6E4}">
                <adec:decorative xmlns:adec="http://schemas.microsoft.com/office/drawing/2017/decorative" val="1"/>
              </a:ext>
            </a:extLst>
          </p:cNvPr>
          <p:cNvSpPr/>
          <p:nvPr/>
        </p:nvSpPr>
        <p:spPr>
          <a:xfrm>
            <a:off x="236750" y="969483"/>
            <a:ext cx="2440500" cy="753073"/>
          </a:xfrm>
          <a:prstGeom prst="rect">
            <a:avLst/>
          </a:prstGeom>
          <a:solidFill>
            <a:schemeClr val="accent3"/>
          </a:solid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dirty="0"/>
          </a:p>
        </p:txBody>
      </p:sp>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solidFill>
                  <a:prstClr val="black"/>
                </a:solidFill>
                <a:latin typeface="Arial"/>
                <a:sym typeface="Arial"/>
              </a:rPr>
              <a:t>Summering av verkstad 2: Målbild och hypoteser för </a:t>
            </a:r>
            <a:r>
              <a:rPr lang="sv-SE" dirty="0" err="1">
                <a:solidFill>
                  <a:prstClr val="black"/>
                </a:solidFill>
                <a:latin typeface="Arial"/>
                <a:sym typeface="Arial"/>
              </a:rPr>
              <a:t>delarena</a:t>
            </a:r>
            <a:r>
              <a:rPr lang="sv-SE" dirty="0">
                <a:solidFill>
                  <a:prstClr val="black"/>
                </a:solidFill>
                <a:latin typeface="Arial"/>
                <a:sym typeface="Arial"/>
              </a:rPr>
              <a:t> </a:t>
            </a:r>
            <a:r>
              <a:rPr lang="sv-SE" dirty="0">
                <a:solidFill>
                  <a:prstClr val="black"/>
                </a:solidFill>
                <a:highlight>
                  <a:srgbClr val="FFFF00"/>
                </a:highlight>
                <a:latin typeface="Arial"/>
                <a:sym typeface="Arial"/>
              </a:rPr>
              <a:t>[Infoga namn]</a:t>
            </a:r>
            <a:endParaRPr lang="en-GB" dirty="0"/>
          </a:p>
        </p:txBody>
      </p:sp>
      <p:sp>
        <p:nvSpPr>
          <p:cNvPr id="69" name="Rectangle 68">
            <a:extLst>
              <a:ext uri="{FF2B5EF4-FFF2-40B4-BE49-F238E27FC236}">
                <a16:creationId xmlns:a16="http://schemas.microsoft.com/office/drawing/2014/main" id="{1B700192-BC7C-4245-84CC-86BCCAB83BAB}"/>
              </a:ext>
            </a:extLst>
          </p:cNvPr>
          <p:cNvSpPr/>
          <p:nvPr/>
        </p:nvSpPr>
        <p:spPr>
          <a:xfrm>
            <a:off x="236751" y="1322352"/>
            <a:ext cx="2440501" cy="184666"/>
          </a:xfrm>
          <a:prstGeom prst="rect">
            <a:avLst/>
          </a:prstGeom>
        </p:spPr>
        <p:txBody>
          <a:bodyPr wrap="square" lIns="54000" tIns="0" rIns="0" bIns="0">
            <a:spAutoFit/>
          </a:bodyPr>
          <a:lstStyle/>
          <a:p>
            <a:r>
              <a:rPr lang="sv-SE" sz="1200" b="1" dirty="0">
                <a:solidFill>
                  <a:schemeClr val="tx2">
                    <a:lumMod val="50000"/>
                  </a:schemeClr>
                </a:solidFill>
              </a:rPr>
              <a:t>Identifierade problemområden</a:t>
            </a:r>
          </a:p>
        </p:txBody>
      </p:sp>
      <p:sp>
        <p:nvSpPr>
          <p:cNvPr id="18" name="Rectangle 17">
            <a:extLst>
              <a:ext uri="{FF2B5EF4-FFF2-40B4-BE49-F238E27FC236}">
                <a16:creationId xmlns:a16="http://schemas.microsoft.com/office/drawing/2014/main" id="{392E44D8-9160-4DBC-BCDF-C89C7EF34DF4}"/>
              </a:ext>
            </a:extLst>
          </p:cNvPr>
          <p:cNvSpPr/>
          <p:nvPr/>
        </p:nvSpPr>
        <p:spPr>
          <a:xfrm>
            <a:off x="298108" y="1938159"/>
            <a:ext cx="2379143"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a:defRPr/>
            </a:pPr>
            <a:r>
              <a:rPr lang="sv-SE" sz="1050" dirty="0">
                <a:solidFill>
                  <a:prstClr val="black"/>
                </a:solidFill>
              </a:rPr>
              <a:t>…</a:t>
            </a:r>
          </a:p>
        </p:txBody>
      </p:sp>
      <p:sp>
        <p:nvSpPr>
          <p:cNvPr id="20" name="Rectangle 19">
            <a:extLst>
              <a:ext uri="{FF2B5EF4-FFF2-40B4-BE49-F238E27FC236}">
                <a16:creationId xmlns:a16="http://schemas.microsoft.com/office/drawing/2014/main" id="{377CED13-8A05-4DAF-AAAC-DD699D64C73D}"/>
              </a:ext>
            </a:extLst>
          </p:cNvPr>
          <p:cNvSpPr/>
          <p:nvPr/>
        </p:nvSpPr>
        <p:spPr>
          <a:xfrm>
            <a:off x="298108" y="2927605"/>
            <a:ext cx="2379143"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startAt="2"/>
              <a:defRPr/>
            </a:pPr>
            <a:r>
              <a:rPr lang="sv-SE" sz="1050" dirty="0">
                <a:solidFill>
                  <a:prstClr val="black"/>
                </a:solidFill>
              </a:rPr>
              <a:t>…</a:t>
            </a:r>
          </a:p>
        </p:txBody>
      </p:sp>
      <p:sp>
        <p:nvSpPr>
          <p:cNvPr id="21" name="Rectangle 20">
            <a:extLst>
              <a:ext uri="{FF2B5EF4-FFF2-40B4-BE49-F238E27FC236}">
                <a16:creationId xmlns:a16="http://schemas.microsoft.com/office/drawing/2014/main" id="{4710AC80-A58A-4E4C-A64A-47A8174343DC}"/>
              </a:ext>
            </a:extLst>
          </p:cNvPr>
          <p:cNvSpPr/>
          <p:nvPr/>
        </p:nvSpPr>
        <p:spPr>
          <a:xfrm>
            <a:off x="298108" y="3944065"/>
            <a:ext cx="2363489"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startAt="3"/>
              <a:defRPr/>
            </a:pPr>
            <a:r>
              <a:rPr lang="sv-SE" sz="1050" dirty="0">
                <a:solidFill>
                  <a:prstClr val="black"/>
                </a:solidFill>
              </a:rPr>
              <a:t>...</a:t>
            </a:r>
          </a:p>
        </p:txBody>
      </p:sp>
      <p:sp>
        <p:nvSpPr>
          <p:cNvPr id="50" name="Rectangle 49">
            <a:extLst>
              <a:ext uri="{FF2B5EF4-FFF2-40B4-BE49-F238E27FC236}">
                <a16:creationId xmlns:a16="http://schemas.microsoft.com/office/drawing/2014/main" id="{5986E8E1-0B5E-4C17-BD77-B6F5186EBC29}"/>
              </a:ext>
            </a:extLst>
          </p:cNvPr>
          <p:cNvSpPr/>
          <p:nvPr/>
        </p:nvSpPr>
        <p:spPr>
          <a:xfrm>
            <a:off x="2754082" y="1322352"/>
            <a:ext cx="2667000" cy="369332"/>
          </a:xfrm>
          <a:prstGeom prst="rect">
            <a:avLst/>
          </a:prstGeom>
        </p:spPr>
        <p:txBody>
          <a:bodyPr wrap="square" lIns="54000" tIns="0" rIns="54000" bIns="0">
            <a:spAutoFit/>
          </a:bodyPr>
          <a:lstStyle/>
          <a:p>
            <a:r>
              <a:rPr lang="sv-SE" sz="1200" b="1" dirty="0">
                <a:solidFill>
                  <a:schemeClr val="tx2">
                    <a:lumMod val="50000"/>
                  </a:schemeClr>
                </a:solidFill>
              </a:rPr>
              <a:t>Vad behöver göras? </a:t>
            </a:r>
            <a:r>
              <a:rPr lang="sv-SE" sz="1200" dirty="0">
                <a:solidFill>
                  <a:schemeClr val="tx2">
                    <a:lumMod val="50000"/>
                  </a:schemeClr>
                </a:solidFill>
              </a:rPr>
              <a:t>Börja med? Sluta med? Förändra? Sprida?</a:t>
            </a:r>
          </a:p>
        </p:txBody>
      </p:sp>
      <p:sp>
        <p:nvSpPr>
          <p:cNvPr id="31" name="Rectangle 17">
            <a:extLst>
              <a:ext uri="{FF2B5EF4-FFF2-40B4-BE49-F238E27FC236}">
                <a16:creationId xmlns:a16="http://schemas.microsoft.com/office/drawing/2014/main" id="{5B6DF014-4486-462F-9DD6-C7DA6265E783}"/>
              </a:ext>
            </a:extLst>
          </p:cNvPr>
          <p:cNvSpPr/>
          <p:nvPr/>
        </p:nvSpPr>
        <p:spPr>
          <a:xfrm>
            <a:off x="2886502" y="1955951"/>
            <a:ext cx="2617058"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a:defRPr/>
            </a:pPr>
            <a:r>
              <a:rPr lang="sv-SE" sz="1050" dirty="0">
                <a:solidFill>
                  <a:prstClr val="black"/>
                </a:solidFill>
              </a:rPr>
              <a:t>…</a:t>
            </a:r>
          </a:p>
        </p:txBody>
      </p:sp>
      <p:sp>
        <p:nvSpPr>
          <p:cNvPr id="33" name="Rectangle 19">
            <a:extLst>
              <a:ext uri="{FF2B5EF4-FFF2-40B4-BE49-F238E27FC236}">
                <a16:creationId xmlns:a16="http://schemas.microsoft.com/office/drawing/2014/main" id="{639A7A77-C12F-4607-A10C-4F89A27FE5A5}"/>
              </a:ext>
            </a:extLst>
          </p:cNvPr>
          <p:cNvSpPr/>
          <p:nvPr/>
        </p:nvSpPr>
        <p:spPr>
          <a:xfrm>
            <a:off x="2898426" y="2927605"/>
            <a:ext cx="2617058"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startAt="2"/>
              <a:defRPr/>
            </a:pPr>
            <a:r>
              <a:rPr lang="sv-SE" sz="1050" dirty="0">
                <a:solidFill>
                  <a:prstClr val="black"/>
                </a:solidFill>
              </a:rPr>
              <a:t>…</a:t>
            </a:r>
          </a:p>
        </p:txBody>
      </p:sp>
      <p:sp>
        <p:nvSpPr>
          <p:cNvPr id="41" name="Rectangle 20">
            <a:extLst>
              <a:ext uri="{FF2B5EF4-FFF2-40B4-BE49-F238E27FC236}">
                <a16:creationId xmlns:a16="http://schemas.microsoft.com/office/drawing/2014/main" id="{4B8114F4-1405-4F5A-A3C5-70EE4B785A69}"/>
              </a:ext>
            </a:extLst>
          </p:cNvPr>
          <p:cNvSpPr/>
          <p:nvPr/>
        </p:nvSpPr>
        <p:spPr>
          <a:xfrm>
            <a:off x="2945611" y="3944065"/>
            <a:ext cx="2363489"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startAt="3"/>
              <a:defRPr/>
            </a:pPr>
            <a:r>
              <a:rPr lang="sv-SE" sz="1050" dirty="0">
                <a:solidFill>
                  <a:prstClr val="black"/>
                </a:solidFill>
              </a:rPr>
              <a:t>...</a:t>
            </a:r>
          </a:p>
        </p:txBody>
      </p:sp>
      <p:sp>
        <p:nvSpPr>
          <p:cNvPr id="55" name="Rectangle 71">
            <a:extLst>
              <a:ext uri="{FF2B5EF4-FFF2-40B4-BE49-F238E27FC236}">
                <a16:creationId xmlns:a16="http://schemas.microsoft.com/office/drawing/2014/main" id="{ED166BE6-A3F8-4DDF-8C11-BC458BC4A6C4}"/>
              </a:ext>
            </a:extLst>
          </p:cNvPr>
          <p:cNvSpPr/>
          <p:nvPr/>
        </p:nvSpPr>
        <p:spPr>
          <a:xfrm>
            <a:off x="5556118" y="1302106"/>
            <a:ext cx="1409107" cy="369332"/>
          </a:xfrm>
          <a:prstGeom prst="rect">
            <a:avLst/>
          </a:prstGeom>
        </p:spPr>
        <p:txBody>
          <a:bodyPr wrap="square" lIns="54000" tIns="0" rIns="54000" bIns="0">
            <a:spAutoFit/>
          </a:bodyPr>
          <a:lstStyle/>
          <a:p>
            <a:r>
              <a:rPr lang="sv-SE" sz="1200" b="1" dirty="0">
                <a:solidFill>
                  <a:schemeClr val="tx2">
                    <a:lumMod val="50000"/>
                  </a:schemeClr>
                </a:solidFill>
              </a:rPr>
              <a:t>Hypotes om lösning</a:t>
            </a:r>
          </a:p>
        </p:txBody>
      </p:sp>
      <p:sp>
        <p:nvSpPr>
          <p:cNvPr id="57" name="Rectangle 61" descr="1">
            <a:extLst>
              <a:ext uri="{FF2B5EF4-FFF2-40B4-BE49-F238E27FC236}">
                <a16:creationId xmlns:a16="http://schemas.microsoft.com/office/drawing/2014/main" id="{4D406424-AC19-4E6B-A3AA-7BB95A903AE6}"/>
              </a:ext>
              <a:ext uri="{C183D7F6-B498-43B3-948B-1728B52AA6E4}">
                <adec:decorative xmlns:adec="http://schemas.microsoft.com/office/drawing/2017/decorative" val="0"/>
              </a:ext>
            </a:extLst>
          </p:cNvPr>
          <p:cNvSpPr/>
          <p:nvPr/>
        </p:nvSpPr>
        <p:spPr>
          <a:xfrm>
            <a:off x="5345206" y="1938159"/>
            <a:ext cx="1520762"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58" name="Rectangle 62" descr="2">
            <a:extLst>
              <a:ext uri="{FF2B5EF4-FFF2-40B4-BE49-F238E27FC236}">
                <a16:creationId xmlns:a16="http://schemas.microsoft.com/office/drawing/2014/main" id="{2450BC1A-53C8-4A21-969F-50535FAC0114}"/>
              </a:ext>
              <a:ext uri="{C183D7F6-B498-43B3-948B-1728B52AA6E4}">
                <adec:decorative xmlns:adec="http://schemas.microsoft.com/office/drawing/2017/decorative" val="0"/>
              </a:ext>
            </a:extLst>
          </p:cNvPr>
          <p:cNvSpPr/>
          <p:nvPr/>
        </p:nvSpPr>
        <p:spPr>
          <a:xfrm>
            <a:off x="5340480" y="2927605"/>
            <a:ext cx="1520763"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59" name="Rectangle 63">
            <a:extLst>
              <a:ext uri="{FF2B5EF4-FFF2-40B4-BE49-F238E27FC236}">
                <a16:creationId xmlns:a16="http://schemas.microsoft.com/office/drawing/2014/main" id="{1C061447-E7F4-4FEE-BE9A-A3B5B023A8BD}"/>
              </a:ext>
              <a:ext uri="{C183D7F6-B498-43B3-948B-1728B52AA6E4}">
                <adec:decorative xmlns:adec="http://schemas.microsoft.com/office/drawing/2017/decorative" val="0"/>
              </a:ext>
            </a:extLst>
          </p:cNvPr>
          <p:cNvSpPr/>
          <p:nvPr/>
        </p:nvSpPr>
        <p:spPr>
          <a:xfrm>
            <a:off x="5556118" y="3944065"/>
            <a:ext cx="1244195"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r>
              <a:rPr lang="en-GB" sz="1050" dirty="0"/>
              <a:t>3</a:t>
            </a:r>
          </a:p>
        </p:txBody>
      </p:sp>
      <p:sp>
        <p:nvSpPr>
          <p:cNvPr id="67" name="Rectangle 66">
            <a:extLst>
              <a:ext uri="{FF2B5EF4-FFF2-40B4-BE49-F238E27FC236}">
                <a16:creationId xmlns:a16="http://schemas.microsoft.com/office/drawing/2014/main" id="{FCB26B08-9645-49C9-BC79-47FA9517AE3E}"/>
              </a:ext>
              <a:ext uri="{C183D7F6-B498-43B3-948B-1728B52AA6E4}">
                <adec:decorative xmlns:adec="http://schemas.microsoft.com/office/drawing/2017/decorative" val="1"/>
              </a:ext>
            </a:extLst>
          </p:cNvPr>
          <p:cNvSpPr/>
          <p:nvPr/>
        </p:nvSpPr>
        <p:spPr>
          <a:xfrm>
            <a:off x="236750" y="1727907"/>
            <a:ext cx="2440500" cy="3105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65" name="Rectangle 64">
            <a:extLst>
              <a:ext uri="{FF2B5EF4-FFF2-40B4-BE49-F238E27FC236}">
                <a16:creationId xmlns:a16="http://schemas.microsoft.com/office/drawing/2014/main" id="{EA08B8AE-D85A-48A0-8A3F-FB1D8F1675B0}"/>
              </a:ext>
              <a:ext uri="{C183D7F6-B498-43B3-948B-1728B52AA6E4}">
                <adec:decorative xmlns:adec="http://schemas.microsoft.com/office/drawing/2017/decorative" val="1"/>
              </a:ext>
            </a:extLst>
          </p:cNvPr>
          <p:cNvSpPr/>
          <p:nvPr/>
        </p:nvSpPr>
        <p:spPr>
          <a:xfrm>
            <a:off x="6999507" y="1727907"/>
            <a:ext cx="2052000" cy="3105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66" name="Rectangle 65">
            <a:extLst>
              <a:ext uri="{FF2B5EF4-FFF2-40B4-BE49-F238E27FC236}">
                <a16:creationId xmlns:a16="http://schemas.microsoft.com/office/drawing/2014/main" id="{22CCE060-466D-4025-9D8D-65C61223ED92}"/>
              </a:ext>
              <a:ext uri="{C183D7F6-B498-43B3-948B-1728B52AA6E4}">
                <adec:decorative xmlns:adec="http://schemas.microsoft.com/office/drawing/2017/decorative" val="1"/>
              </a:ext>
            </a:extLst>
          </p:cNvPr>
          <p:cNvSpPr/>
          <p:nvPr/>
        </p:nvSpPr>
        <p:spPr>
          <a:xfrm>
            <a:off x="2754083" y="1727907"/>
            <a:ext cx="2667000" cy="3105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graphicFrame>
        <p:nvGraphicFramePr>
          <p:cNvPr id="5" name="Object 4" hidden="1">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9469"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486E8276-A069-4C5C-B0A3-760A4E5FDB83}"/>
              </a:ext>
              <a:ext uri="{C183D7F6-B498-43B3-948B-1728B52AA6E4}">
                <adec:decorative xmlns:adec="http://schemas.microsoft.com/office/drawing/2017/decorative" val="1"/>
              </a:ext>
            </a:extLst>
          </p:cNvPr>
          <p:cNvGrpSpPr/>
          <p:nvPr/>
        </p:nvGrpSpPr>
        <p:grpSpPr>
          <a:xfrm>
            <a:off x="3388386" y="1009671"/>
            <a:ext cx="1398393" cy="292436"/>
            <a:chOff x="5196676" y="1015800"/>
            <a:chExt cx="1864524" cy="389914"/>
          </a:xfrm>
          <a:solidFill>
            <a:schemeClr val="bg1"/>
          </a:solidFill>
        </p:grpSpPr>
        <p:sp>
          <p:nvSpPr>
            <p:cNvPr id="35" name="Plus Sign 34">
              <a:extLst>
                <a:ext uri="{FF2B5EF4-FFF2-40B4-BE49-F238E27FC236}">
                  <a16:creationId xmlns:a16="http://schemas.microsoft.com/office/drawing/2014/main" id="{A79513AE-8391-4666-84CF-5059B516C48F}"/>
                </a:ext>
              </a:extLst>
            </p:cNvPr>
            <p:cNvSpPr/>
            <p:nvPr/>
          </p:nvSpPr>
          <p:spPr>
            <a:xfrm>
              <a:off x="5196676" y="1052640"/>
              <a:ext cx="416617" cy="353074"/>
            </a:xfrm>
            <a:prstGeom prst="mathPlus">
              <a:avLst>
                <a:gd name="adj1" fmla="val 1132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6" name="Minus Sign 35">
              <a:extLst>
                <a:ext uri="{FF2B5EF4-FFF2-40B4-BE49-F238E27FC236}">
                  <a16:creationId xmlns:a16="http://schemas.microsoft.com/office/drawing/2014/main" id="{F431BBA3-E937-4A11-B04A-84C2E53889C9}"/>
                </a:ext>
              </a:extLst>
            </p:cNvPr>
            <p:cNvSpPr/>
            <p:nvPr/>
          </p:nvSpPr>
          <p:spPr>
            <a:xfrm>
              <a:off x="5827787" y="1146924"/>
              <a:ext cx="426769" cy="164506"/>
            </a:xfrm>
            <a:prstGeom prst="mathMinus">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7" name="Isosceles Triangle 36">
              <a:extLst>
                <a:ext uri="{FF2B5EF4-FFF2-40B4-BE49-F238E27FC236}">
                  <a16:creationId xmlns:a16="http://schemas.microsoft.com/office/drawing/2014/main" id="{20BD375D-6C08-47B8-82B5-43C28B4807C6}"/>
                </a:ext>
              </a:extLst>
            </p:cNvPr>
            <p:cNvSpPr/>
            <p:nvPr/>
          </p:nvSpPr>
          <p:spPr>
            <a:xfrm>
              <a:off x="6610062" y="1015800"/>
              <a:ext cx="451138" cy="329595"/>
            </a:xfrm>
            <a:prstGeom prst="triangl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pic>
        <p:nvPicPr>
          <p:cNvPr id="38" name="Graphic 37">
            <a:extLst>
              <a:ext uri="{FF2B5EF4-FFF2-40B4-BE49-F238E27FC236}">
                <a16:creationId xmlns:a16="http://schemas.microsoft.com/office/drawing/2014/main" id="{CBFB3CAA-3CB5-4849-9440-7E9A7894FBF4}"/>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65639" y="984441"/>
            <a:ext cx="342898" cy="342898"/>
          </a:xfrm>
          <a:prstGeom prst="rect">
            <a:avLst/>
          </a:prstGeom>
        </p:spPr>
      </p:pic>
      <p:pic>
        <p:nvPicPr>
          <p:cNvPr id="39" name="Graphic 38">
            <a:extLst>
              <a:ext uri="{FF2B5EF4-FFF2-40B4-BE49-F238E27FC236}">
                <a16:creationId xmlns:a16="http://schemas.microsoft.com/office/drawing/2014/main" id="{9D2851BA-953C-4810-991A-83C9DF2C716F}"/>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5415" y="994303"/>
            <a:ext cx="323171" cy="323171"/>
          </a:xfrm>
          <a:prstGeom prst="rect">
            <a:avLst/>
          </a:prstGeom>
        </p:spPr>
      </p:pic>
      <p:sp>
        <p:nvSpPr>
          <p:cNvPr id="30" name="Rectangle 61">
            <a:extLst>
              <a:ext uri="{FF2B5EF4-FFF2-40B4-BE49-F238E27FC236}">
                <a16:creationId xmlns:a16="http://schemas.microsoft.com/office/drawing/2014/main" id="{BC8987C0-1F5F-4EC6-9933-34169F9CAEB8}"/>
              </a:ext>
              <a:ext uri="{C183D7F6-B498-43B3-948B-1728B52AA6E4}">
                <adec:decorative xmlns:adec="http://schemas.microsoft.com/office/drawing/2017/decorative" val="1"/>
              </a:ext>
            </a:extLst>
          </p:cNvPr>
          <p:cNvSpPr/>
          <p:nvPr/>
        </p:nvSpPr>
        <p:spPr>
          <a:xfrm>
            <a:off x="2830912" y="1955951"/>
            <a:ext cx="2511949"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32" name="Rectangle 62">
            <a:extLst>
              <a:ext uri="{FF2B5EF4-FFF2-40B4-BE49-F238E27FC236}">
                <a16:creationId xmlns:a16="http://schemas.microsoft.com/office/drawing/2014/main" id="{0817A006-CC8D-4669-A38A-6157E1718C8E}"/>
              </a:ext>
              <a:ext uri="{C183D7F6-B498-43B3-948B-1728B52AA6E4}">
                <adec:decorative xmlns:adec="http://schemas.microsoft.com/office/drawing/2017/decorative" val="1"/>
              </a:ext>
            </a:extLst>
          </p:cNvPr>
          <p:cNvSpPr/>
          <p:nvPr/>
        </p:nvSpPr>
        <p:spPr>
          <a:xfrm>
            <a:off x="2830913" y="2927605"/>
            <a:ext cx="2511949"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40" name="Rectangle 63">
            <a:extLst>
              <a:ext uri="{FF2B5EF4-FFF2-40B4-BE49-F238E27FC236}">
                <a16:creationId xmlns:a16="http://schemas.microsoft.com/office/drawing/2014/main" id="{C33A2D92-3298-4BF9-9CEC-91A5DBB1E938}"/>
              </a:ext>
              <a:ext uri="{C183D7F6-B498-43B3-948B-1728B52AA6E4}">
                <adec:decorative xmlns:adec="http://schemas.microsoft.com/office/drawing/2017/decorative" val="1"/>
              </a:ext>
            </a:extLst>
          </p:cNvPr>
          <p:cNvSpPr/>
          <p:nvPr/>
        </p:nvSpPr>
        <p:spPr>
          <a:xfrm>
            <a:off x="2854837" y="3944065"/>
            <a:ext cx="2488025"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51" name="Rectangle 50">
            <a:extLst>
              <a:ext uri="{FF2B5EF4-FFF2-40B4-BE49-F238E27FC236}">
                <a16:creationId xmlns:a16="http://schemas.microsoft.com/office/drawing/2014/main" id="{AFAFD414-F246-4572-8E8A-7995A54FF617}"/>
              </a:ext>
            </a:extLst>
          </p:cNvPr>
          <p:cNvSpPr/>
          <p:nvPr/>
        </p:nvSpPr>
        <p:spPr>
          <a:xfrm>
            <a:off x="6999508" y="1322352"/>
            <a:ext cx="2044562" cy="184666"/>
          </a:xfrm>
          <a:prstGeom prst="rect">
            <a:avLst/>
          </a:prstGeom>
        </p:spPr>
        <p:txBody>
          <a:bodyPr wrap="square" lIns="54000" tIns="0" rIns="0" bIns="0">
            <a:spAutoFit/>
          </a:bodyPr>
          <a:lstStyle/>
          <a:p>
            <a:r>
              <a:rPr lang="sv-SE" sz="1200" b="1" dirty="0">
                <a:solidFill>
                  <a:schemeClr val="tx2">
                    <a:lumMod val="50000"/>
                  </a:schemeClr>
                </a:solidFill>
              </a:rPr>
              <a:t>Vad är målbilden på ...</a:t>
            </a:r>
          </a:p>
        </p:txBody>
      </p:sp>
      <p:sp>
        <p:nvSpPr>
          <p:cNvPr id="52" name="Rectangle 51">
            <a:extLst>
              <a:ext uri="{FF2B5EF4-FFF2-40B4-BE49-F238E27FC236}">
                <a16:creationId xmlns:a16="http://schemas.microsoft.com/office/drawing/2014/main" id="{63534A1A-5F5E-4493-B4B2-8E4011EFA318}"/>
              </a:ext>
            </a:extLst>
          </p:cNvPr>
          <p:cNvSpPr/>
          <p:nvPr/>
        </p:nvSpPr>
        <p:spPr>
          <a:xfrm>
            <a:off x="6999507" y="1507018"/>
            <a:ext cx="1026000" cy="184666"/>
          </a:xfrm>
          <a:prstGeom prst="rect">
            <a:avLst/>
          </a:prstGeom>
        </p:spPr>
        <p:txBody>
          <a:bodyPr wrap="square" lIns="54000" tIns="0" rIns="0" bIns="0">
            <a:spAutoFit/>
          </a:bodyPr>
          <a:lstStyle/>
          <a:p>
            <a:r>
              <a:rPr lang="sv-SE" sz="1200" b="1" dirty="0">
                <a:solidFill>
                  <a:schemeClr val="tx2">
                    <a:lumMod val="50000"/>
                  </a:schemeClr>
                </a:solidFill>
              </a:rPr>
              <a:t>kort sikt?</a:t>
            </a:r>
          </a:p>
        </p:txBody>
      </p:sp>
      <p:sp>
        <p:nvSpPr>
          <p:cNvPr id="53" name="Rectangle 52">
            <a:extLst>
              <a:ext uri="{FF2B5EF4-FFF2-40B4-BE49-F238E27FC236}">
                <a16:creationId xmlns:a16="http://schemas.microsoft.com/office/drawing/2014/main" id="{69DA741E-F7D0-431F-B655-10E7BFE0A069}"/>
              </a:ext>
            </a:extLst>
          </p:cNvPr>
          <p:cNvSpPr/>
          <p:nvPr/>
        </p:nvSpPr>
        <p:spPr>
          <a:xfrm>
            <a:off x="8025507" y="1507018"/>
            <a:ext cx="1026000" cy="184666"/>
          </a:xfrm>
          <a:prstGeom prst="rect">
            <a:avLst/>
          </a:prstGeom>
        </p:spPr>
        <p:txBody>
          <a:bodyPr wrap="square" lIns="54000" tIns="0" rIns="0" bIns="0">
            <a:spAutoFit/>
          </a:bodyPr>
          <a:lstStyle/>
          <a:p>
            <a:r>
              <a:rPr lang="sv-SE" sz="1200" b="1" dirty="0">
                <a:solidFill>
                  <a:schemeClr val="tx2">
                    <a:lumMod val="50000"/>
                  </a:schemeClr>
                </a:solidFill>
              </a:rPr>
              <a:t>lång sikt?</a:t>
            </a:r>
          </a:p>
        </p:txBody>
      </p:sp>
      <p:sp>
        <p:nvSpPr>
          <p:cNvPr id="42" name="Rectangle 61">
            <a:extLst>
              <a:ext uri="{FF2B5EF4-FFF2-40B4-BE49-F238E27FC236}">
                <a16:creationId xmlns:a16="http://schemas.microsoft.com/office/drawing/2014/main" id="{72AA76A1-EB8B-4359-B63C-5E58614CEF7F}"/>
              </a:ext>
              <a:ext uri="{C183D7F6-B498-43B3-948B-1728B52AA6E4}">
                <adec:decorative xmlns:adec="http://schemas.microsoft.com/office/drawing/2017/decorative" val="1"/>
              </a:ext>
            </a:extLst>
          </p:cNvPr>
          <p:cNvSpPr/>
          <p:nvPr/>
        </p:nvSpPr>
        <p:spPr>
          <a:xfrm>
            <a:off x="7081278" y="1955951"/>
            <a:ext cx="2511949"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43" name="Rectangle 62">
            <a:extLst>
              <a:ext uri="{FF2B5EF4-FFF2-40B4-BE49-F238E27FC236}">
                <a16:creationId xmlns:a16="http://schemas.microsoft.com/office/drawing/2014/main" id="{90AE7739-A3E1-4809-8D92-5F88358FA687}"/>
              </a:ext>
              <a:ext uri="{C183D7F6-B498-43B3-948B-1728B52AA6E4}">
                <adec:decorative xmlns:adec="http://schemas.microsoft.com/office/drawing/2017/decorative" val="1"/>
              </a:ext>
            </a:extLst>
          </p:cNvPr>
          <p:cNvSpPr/>
          <p:nvPr/>
        </p:nvSpPr>
        <p:spPr>
          <a:xfrm>
            <a:off x="7081278" y="2927605"/>
            <a:ext cx="2511949"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44" name="Rectangle 63">
            <a:extLst>
              <a:ext uri="{FF2B5EF4-FFF2-40B4-BE49-F238E27FC236}">
                <a16:creationId xmlns:a16="http://schemas.microsoft.com/office/drawing/2014/main" id="{E0A2096B-ED10-406B-80A8-2308059D8200}"/>
              </a:ext>
              <a:ext uri="{C183D7F6-B498-43B3-948B-1728B52AA6E4}">
                <adec:decorative xmlns:adec="http://schemas.microsoft.com/office/drawing/2017/decorative" val="1"/>
              </a:ext>
            </a:extLst>
          </p:cNvPr>
          <p:cNvSpPr/>
          <p:nvPr/>
        </p:nvSpPr>
        <p:spPr>
          <a:xfrm>
            <a:off x="7105202" y="3944065"/>
            <a:ext cx="2488025"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sp>
        <p:nvSpPr>
          <p:cNvPr id="45" name="Rectangle 63">
            <a:extLst>
              <a:ext uri="{FF2B5EF4-FFF2-40B4-BE49-F238E27FC236}">
                <a16:creationId xmlns:a16="http://schemas.microsoft.com/office/drawing/2014/main" id="{7A148BEA-109B-4E0C-BFC6-80E5256CB268}"/>
              </a:ext>
              <a:ext uri="{C183D7F6-B498-43B3-948B-1728B52AA6E4}">
                <adec:decorative xmlns:adec="http://schemas.microsoft.com/office/drawing/2017/decorative" val="1"/>
              </a:ext>
            </a:extLst>
          </p:cNvPr>
          <p:cNvSpPr/>
          <p:nvPr/>
        </p:nvSpPr>
        <p:spPr>
          <a:xfrm>
            <a:off x="6865969" y="3944065"/>
            <a:ext cx="2586965" cy="800858"/>
          </a:xfrm>
          <a:prstGeom prst="rect">
            <a:avLst/>
          </a:prstGeom>
          <a:solidFill>
            <a:schemeClr val="bg2">
              <a:alpha val="30000"/>
            </a:schemeClr>
          </a:solidFill>
          <a:ln w="381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dirty="0"/>
          </a:p>
        </p:txBody>
      </p:sp>
      <p:sp>
        <p:nvSpPr>
          <p:cNvPr id="46" name="Rectangle 17">
            <a:extLst>
              <a:ext uri="{FF2B5EF4-FFF2-40B4-BE49-F238E27FC236}">
                <a16:creationId xmlns:a16="http://schemas.microsoft.com/office/drawing/2014/main" id="{237335CD-BE58-46A9-B481-FAF261E37199}"/>
              </a:ext>
            </a:extLst>
          </p:cNvPr>
          <p:cNvSpPr/>
          <p:nvPr/>
        </p:nvSpPr>
        <p:spPr>
          <a:xfrm>
            <a:off x="7164082" y="1938159"/>
            <a:ext cx="2379143"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a:defRPr/>
            </a:pPr>
            <a:r>
              <a:rPr lang="sv-SE" sz="1050" dirty="0">
                <a:solidFill>
                  <a:prstClr val="black"/>
                </a:solidFill>
              </a:rPr>
              <a:t>…</a:t>
            </a:r>
          </a:p>
        </p:txBody>
      </p:sp>
      <p:sp>
        <p:nvSpPr>
          <p:cNvPr id="47" name="Rectangle 19">
            <a:extLst>
              <a:ext uri="{FF2B5EF4-FFF2-40B4-BE49-F238E27FC236}">
                <a16:creationId xmlns:a16="http://schemas.microsoft.com/office/drawing/2014/main" id="{90D05A69-A11D-46F9-840D-F286462951D8}"/>
              </a:ext>
            </a:extLst>
          </p:cNvPr>
          <p:cNvSpPr/>
          <p:nvPr/>
        </p:nvSpPr>
        <p:spPr>
          <a:xfrm>
            <a:off x="7164082" y="2927605"/>
            <a:ext cx="2379143"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startAt="2"/>
              <a:defRPr/>
            </a:pPr>
            <a:r>
              <a:rPr lang="sv-SE" sz="1050" dirty="0">
                <a:solidFill>
                  <a:prstClr val="black"/>
                </a:solidFill>
              </a:rPr>
              <a:t>…</a:t>
            </a:r>
          </a:p>
        </p:txBody>
      </p:sp>
      <p:sp>
        <p:nvSpPr>
          <p:cNvPr id="48" name="Rectangle 20">
            <a:extLst>
              <a:ext uri="{FF2B5EF4-FFF2-40B4-BE49-F238E27FC236}">
                <a16:creationId xmlns:a16="http://schemas.microsoft.com/office/drawing/2014/main" id="{2C942672-6931-4A22-B4CF-61B363EBC395}"/>
              </a:ext>
            </a:extLst>
          </p:cNvPr>
          <p:cNvSpPr/>
          <p:nvPr/>
        </p:nvSpPr>
        <p:spPr>
          <a:xfrm>
            <a:off x="7164082" y="3944065"/>
            <a:ext cx="2363489"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startAt="3"/>
              <a:defRPr/>
            </a:pPr>
            <a:r>
              <a:rPr lang="sv-SE" sz="1050" dirty="0">
                <a:solidFill>
                  <a:prstClr val="black"/>
                </a:solidFill>
              </a:rPr>
              <a:t>...</a:t>
            </a:r>
          </a:p>
        </p:txBody>
      </p:sp>
      <p:sp>
        <p:nvSpPr>
          <p:cNvPr id="54" name="Rectangle 69">
            <a:extLst>
              <a:ext uri="{FF2B5EF4-FFF2-40B4-BE49-F238E27FC236}">
                <a16:creationId xmlns:a16="http://schemas.microsoft.com/office/drawing/2014/main" id="{B256FC98-049D-461D-91FB-F67788022204}"/>
              </a:ext>
              <a:ext uri="{C183D7F6-B498-43B3-948B-1728B52AA6E4}">
                <adec:decorative xmlns:adec="http://schemas.microsoft.com/office/drawing/2017/decorative" val="1"/>
              </a:ext>
            </a:extLst>
          </p:cNvPr>
          <p:cNvSpPr/>
          <p:nvPr/>
        </p:nvSpPr>
        <p:spPr>
          <a:xfrm>
            <a:off x="5521836" y="1720469"/>
            <a:ext cx="1409107" cy="3105000"/>
          </a:xfrm>
          <a:prstGeom prst="rect">
            <a:avLst/>
          </a:prstGeom>
          <a:noFill/>
          <a:ln w="3810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a:p>
        </p:txBody>
      </p:sp>
      <p:pic>
        <p:nvPicPr>
          <p:cNvPr id="56" name="Graphic 73">
            <a:extLst>
              <a:ext uri="{FF2B5EF4-FFF2-40B4-BE49-F238E27FC236}">
                <a16:creationId xmlns:a16="http://schemas.microsoft.com/office/drawing/2014/main" id="{0442344E-1530-42C0-9474-5D8AC565CA00}"/>
              </a:ext>
              <a:ext uri="{C183D7F6-B498-43B3-948B-1728B52AA6E4}">
                <adec:decorative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65826" y="1004514"/>
            <a:ext cx="313454" cy="313454"/>
          </a:xfrm>
          <a:prstGeom prst="rect">
            <a:avLst/>
          </a:prstGeom>
        </p:spPr>
      </p:pic>
      <p:sp>
        <p:nvSpPr>
          <p:cNvPr id="60" name="Rectangle 17">
            <a:extLst>
              <a:ext uri="{FF2B5EF4-FFF2-40B4-BE49-F238E27FC236}">
                <a16:creationId xmlns:a16="http://schemas.microsoft.com/office/drawing/2014/main" id="{7D2181B2-3C5C-4DFB-ADB0-DB4CBB02B75E}"/>
              </a:ext>
              <a:ext uri="{C183D7F6-B498-43B3-948B-1728B52AA6E4}">
                <adec:decorative xmlns:adec="http://schemas.microsoft.com/office/drawing/2017/decorative" val="1"/>
              </a:ext>
            </a:extLst>
          </p:cNvPr>
          <p:cNvSpPr/>
          <p:nvPr/>
        </p:nvSpPr>
        <p:spPr>
          <a:xfrm>
            <a:off x="5638593" y="1938159"/>
            <a:ext cx="2379143"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a:defRPr/>
            </a:pPr>
            <a:r>
              <a:rPr lang="sv-SE" sz="1050" dirty="0">
                <a:solidFill>
                  <a:prstClr val="black"/>
                </a:solidFill>
              </a:rPr>
              <a:t>…</a:t>
            </a:r>
          </a:p>
        </p:txBody>
      </p:sp>
      <p:sp>
        <p:nvSpPr>
          <p:cNvPr id="70" name="Rectangle 19">
            <a:extLst>
              <a:ext uri="{FF2B5EF4-FFF2-40B4-BE49-F238E27FC236}">
                <a16:creationId xmlns:a16="http://schemas.microsoft.com/office/drawing/2014/main" id="{570F61F3-AE0B-4B0F-85C8-5CCE9962CF06}"/>
              </a:ext>
              <a:ext uri="{C183D7F6-B498-43B3-948B-1728B52AA6E4}">
                <adec:decorative xmlns:adec="http://schemas.microsoft.com/office/drawing/2017/decorative" val="1"/>
              </a:ext>
            </a:extLst>
          </p:cNvPr>
          <p:cNvSpPr/>
          <p:nvPr/>
        </p:nvSpPr>
        <p:spPr>
          <a:xfrm>
            <a:off x="5638593" y="2927605"/>
            <a:ext cx="2379143"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startAt="2"/>
              <a:defRPr/>
            </a:pPr>
            <a:r>
              <a:rPr lang="sv-SE" sz="1050" dirty="0">
                <a:solidFill>
                  <a:prstClr val="black"/>
                </a:solidFill>
              </a:rPr>
              <a:t>…</a:t>
            </a:r>
          </a:p>
        </p:txBody>
      </p:sp>
      <p:sp>
        <p:nvSpPr>
          <p:cNvPr id="71" name="Rectangle 20">
            <a:extLst>
              <a:ext uri="{FF2B5EF4-FFF2-40B4-BE49-F238E27FC236}">
                <a16:creationId xmlns:a16="http://schemas.microsoft.com/office/drawing/2014/main" id="{8F81A56C-FEFF-4190-BB51-699E8003C693}"/>
              </a:ext>
              <a:ext uri="{C183D7F6-B498-43B3-948B-1728B52AA6E4}">
                <adec:decorative xmlns:adec="http://schemas.microsoft.com/office/drawing/2017/decorative" val="1"/>
              </a:ext>
            </a:extLst>
          </p:cNvPr>
          <p:cNvSpPr/>
          <p:nvPr/>
        </p:nvSpPr>
        <p:spPr>
          <a:xfrm>
            <a:off x="5638593" y="3944065"/>
            <a:ext cx="2363489" cy="800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sv-SE" sz="1050" dirty="0">
              <a:solidFill>
                <a:prstClr val="black"/>
              </a:solidFill>
            </a:endParaRPr>
          </a:p>
        </p:txBody>
      </p:sp>
    </p:spTree>
    <p:extLst>
      <p:ext uri="{BB962C8B-B14F-4D97-AF65-F5344CB8AC3E}">
        <p14:creationId xmlns:p14="http://schemas.microsoft.com/office/powerpoint/2010/main" val="218090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19">
            <a:extLst>
              <a:ext uri="{FF2B5EF4-FFF2-40B4-BE49-F238E27FC236}">
                <a16:creationId xmlns:a16="http://schemas.microsoft.com/office/drawing/2014/main" id="{D83683B1-5257-4557-B4AB-2027152043F4}"/>
              </a:ext>
              <a:ext uri="{C183D7F6-B498-43B3-948B-1728B52AA6E4}">
                <adec:decorative xmlns:adec="http://schemas.microsoft.com/office/drawing/2017/decorative" val="1"/>
              </a:ext>
            </a:extLst>
          </p:cNvPr>
          <p:cNvSpPr/>
          <p:nvPr/>
        </p:nvSpPr>
        <p:spPr>
          <a:xfrm>
            <a:off x="-136922" y="-107156"/>
            <a:ext cx="9491663" cy="5325666"/>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endParaRPr lang="sv-SE" sz="825" b="1" dirty="0">
              <a:solidFill>
                <a:prstClr val="black"/>
              </a:solidFill>
              <a:latin typeface="Arial"/>
            </a:endParaRPr>
          </a:p>
        </p:txBody>
      </p:sp>
      <p:sp>
        <p:nvSpPr>
          <p:cNvPr id="3" name="Rubrik 2">
            <a:extLst>
              <a:ext uri="{FF2B5EF4-FFF2-40B4-BE49-F238E27FC236}">
                <a16:creationId xmlns:a16="http://schemas.microsoft.com/office/drawing/2014/main" id="{21148315-9D62-4CA0-807D-3988FD174648}"/>
              </a:ext>
            </a:extLst>
          </p:cNvPr>
          <p:cNvSpPr>
            <a:spLocks noGrp="1"/>
          </p:cNvSpPr>
          <p:nvPr>
            <p:ph type="title" idx="4294967295"/>
          </p:nvPr>
        </p:nvSpPr>
        <p:spPr>
          <a:xfrm>
            <a:off x="272989" y="-624383"/>
            <a:ext cx="8502588" cy="535876"/>
          </a:xfrm>
        </p:spPr>
        <p:txBody>
          <a:bodyPr/>
          <a:lstStyle/>
          <a:p>
            <a:r>
              <a:rPr lang="sv-SE" dirty="0"/>
              <a:t>Första hypotes (vid möte 2) som leder till bearbetat förslag till möte 3/avstämning</a:t>
            </a:r>
          </a:p>
        </p:txBody>
      </p:sp>
      <p:sp>
        <p:nvSpPr>
          <p:cNvPr id="46" name="Rectangle 45" descr="Problemområde">
            <a:extLst>
              <a:ext uri="{FF2B5EF4-FFF2-40B4-BE49-F238E27FC236}">
                <a16:creationId xmlns:a16="http://schemas.microsoft.com/office/drawing/2014/main" id="{45F6D82C-F6C7-4F77-86D6-5A89CB73F97F}"/>
              </a:ext>
            </a:extLst>
          </p:cNvPr>
          <p:cNvSpPr/>
          <p:nvPr/>
        </p:nvSpPr>
        <p:spPr>
          <a:xfrm>
            <a:off x="60750" y="166429"/>
            <a:ext cx="3294368" cy="344458"/>
          </a:xfrm>
          <a:prstGeom prst="rect">
            <a:avLst/>
          </a:prstGeom>
          <a:solidFill>
            <a:schemeClr val="bg1"/>
          </a:solidFill>
          <a:ln>
            <a:solidFill>
              <a:srgbClr val="89D2F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257175" indent="-257175">
              <a:buFont typeface="+mj-lt"/>
              <a:buAutoNum type="arabicPeriod"/>
              <a:defRPr/>
            </a:pPr>
            <a:endParaRPr lang="sv-SE" sz="900" dirty="0">
              <a:solidFill>
                <a:prstClr val="black"/>
              </a:solidFill>
            </a:endParaRPr>
          </a:p>
        </p:txBody>
      </p:sp>
      <p:sp>
        <p:nvSpPr>
          <p:cNvPr id="45" name="Rectangle 44" descr="Vad">
            <a:extLst>
              <a:ext uri="{FF2B5EF4-FFF2-40B4-BE49-F238E27FC236}">
                <a16:creationId xmlns:a16="http://schemas.microsoft.com/office/drawing/2014/main" id="{D86262C8-52D5-4492-B5B1-45452D527066}"/>
              </a:ext>
            </a:extLst>
          </p:cNvPr>
          <p:cNvSpPr/>
          <p:nvPr/>
        </p:nvSpPr>
        <p:spPr>
          <a:xfrm>
            <a:off x="3436274" y="173805"/>
            <a:ext cx="5646977" cy="344458"/>
          </a:xfrm>
          <a:prstGeom prst="rect">
            <a:avLst/>
          </a:prstGeom>
          <a:solidFill>
            <a:schemeClr val="bg1"/>
          </a:solidFill>
          <a:ln>
            <a:solidFill>
              <a:srgbClr val="89D2F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defTabSz="685800">
              <a:buClrTx/>
              <a:defRPr/>
            </a:pPr>
            <a:endParaRPr lang="en-GB" sz="900" kern="1200" dirty="0">
              <a:solidFill>
                <a:prstClr val="black"/>
              </a:solidFill>
              <a:latin typeface="Arial"/>
            </a:endParaRPr>
          </a:p>
        </p:txBody>
      </p:sp>
      <p:sp>
        <p:nvSpPr>
          <p:cNvPr id="14" name="Rectangle 13">
            <a:extLst>
              <a:ext uri="{FF2B5EF4-FFF2-40B4-BE49-F238E27FC236}">
                <a16:creationId xmlns:a16="http://schemas.microsoft.com/office/drawing/2014/main" id="{536F6461-EF01-46B6-A1A5-028AD55AC8A7}"/>
              </a:ext>
              <a:ext uri="{C183D7F6-B498-43B3-948B-1728B52AA6E4}">
                <adec:decorative xmlns:adec="http://schemas.microsoft.com/office/drawing/2017/decorative" val="1"/>
              </a:ext>
            </a:extLst>
          </p:cNvPr>
          <p:cNvSpPr/>
          <p:nvPr/>
        </p:nvSpPr>
        <p:spPr>
          <a:xfrm>
            <a:off x="-10887" y="1775273"/>
            <a:ext cx="9154886" cy="23083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GB" sz="1050" kern="1200">
              <a:solidFill>
                <a:prstClr val="white"/>
              </a:solidFill>
              <a:latin typeface="Arial"/>
            </a:endParaRPr>
          </a:p>
        </p:txBody>
      </p:sp>
      <p:sp>
        <p:nvSpPr>
          <p:cNvPr id="6" name="Arrow: Pentagon 5">
            <a:extLst>
              <a:ext uri="{FF2B5EF4-FFF2-40B4-BE49-F238E27FC236}">
                <a16:creationId xmlns:a16="http://schemas.microsoft.com/office/drawing/2014/main" id="{80E75BA7-7A75-4DB7-A551-A2C04A747522}"/>
              </a:ext>
            </a:extLst>
          </p:cNvPr>
          <p:cNvSpPr/>
          <p:nvPr/>
        </p:nvSpPr>
        <p:spPr>
          <a:xfrm>
            <a:off x="1" y="558567"/>
            <a:ext cx="1314930" cy="1171019"/>
          </a:xfrm>
          <a:prstGeom prst="homePlate">
            <a:avLst>
              <a:gd name="adj" fmla="val 2095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sv-SE" sz="1050" b="1" kern="1200" dirty="0">
                <a:solidFill>
                  <a:schemeClr val="tx2">
                    <a:lumMod val="50000"/>
                  </a:schemeClr>
                </a:solidFill>
                <a:latin typeface="Arial"/>
              </a:rPr>
              <a:t>Första hypotes</a:t>
            </a:r>
          </a:p>
          <a:p>
            <a:pPr algn="ctr" defTabSz="685800">
              <a:buClrTx/>
              <a:defRPr/>
            </a:pPr>
            <a:r>
              <a:rPr lang="sv-SE" sz="1050" kern="1200" dirty="0">
                <a:solidFill>
                  <a:schemeClr val="tx2">
                    <a:lumMod val="50000"/>
                  </a:schemeClr>
                </a:solidFill>
                <a:latin typeface="Arial"/>
              </a:rPr>
              <a:t>(vid möte 2)</a:t>
            </a:r>
            <a:endParaRPr lang="en-GB" sz="1050" kern="1200" dirty="0">
              <a:solidFill>
                <a:schemeClr val="tx2">
                  <a:lumMod val="50000"/>
                </a:schemeClr>
              </a:solidFill>
              <a:latin typeface="Arial"/>
            </a:endParaRPr>
          </a:p>
        </p:txBody>
      </p:sp>
      <p:sp>
        <p:nvSpPr>
          <p:cNvPr id="42" name="Arrow: Pentagon 41" descr="Vem/vilka kan påverka/förändra?&#10;">
            <a:extLst>
              <a:ext uri="{FF2B5EF4-FFF2-40B4-BE49-F238E27FC236}">
                <a16:creationId xmlns:a16="http://schemas.microsoft.com/office/drawing/2014/main" id="{36343CBC-0359-4170-90C1-8C72EDA09A2D}"/>
              </a:ext>
            </a:extLst>
          </p:cNvPr>
          <p:cNvSpPr/>
          <p:nvPr/>
        </p:nvSpPr>
        <p:spPr>
          <a:xfrm rot="5400000">
            <a:off x="2145159" y="-29628"/>
            <a:ext cx="1010143" cy="2508284"/>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defTabSz="685800">
              <a:buClrTx/>
              <a:defRPr/>
            </a:pPr>
            <a:endParaRPr lang="sv-SE" sz="900" kern="1200" dirty="0">
              <a:solidFill>
                <a:prstClr val="black"/>
              </a:solidFill>
              <a:latin typeface="Arial"/>
            </a:endParaRPr>
          </a:p>
        </p:txBody>
      </p:sp>
      <p:sp>
        <p:nvSpPr>
          <p:cNvPr id="43" name="Arrow: Pentagon 42" descr="Hur kan det gå till?&#10;">
            <a:extLst>
              <a:ext uri="{FF2B5EF4-FFF2-40B4-BE49-F238E27FC236}">
                <a16:creationId xmlns:a16="http://schemas.microsoft.com/office/drawing/2014/main" id="{32596F2C-6402-4260-9E06-F86285C43067}"/>
              </a:ext>
            </a:extLst>
          </p:cNvPr>
          <p:cNvSpPr/>
          <p:nvPr/>
        </p:nvSpPr>
        <p:spPr>
          <a:xfrm rot="5400000">
            <a:off x="4734599" y="-29628"/>
            <a:ext cx="1010143" cy="2508284"/>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defTabSz="685800">
              <a:buClrTx/>
              <a:defRPr/>
            </a:pPr>
            <a:endParaRPr lang="sv-SE" sz="900" kern="1200" dirty="0">
              <a:solidFill>
                <a:prstClr val="black"/>
              </a:solidFill>
              <a:latin typeface="Arial"/>
            </a:endParaRPr>
          </a:p>
        </p:txBody>
      </p:sp>
      <p:sp>
        <p:nvSpPr>
          <p:cNvPr id="44" name="Arrow: Pentagon 43" descr="När kan det göras?&#10;">
            <a:extLst>
              <a:ext uri="{FF2B5EF4-FFF2-40B4-BE49-F238E27FC236}">
                <a16:creationId xmlns:a16="http://schemas.microsoft.com/office/drawing/2014/main" id="{CF2D23A9-3157-4390-8E6F-0CBCB3DF1408}"/>
              </a:ext>
            </a:extLst>
          </p:cNvPr>
          <p:cNvSpPr/>
          <p:nvPr/>
        </p:nvSpPr>
        <p:spPr>
          <a:xfrm rot="5400000">
            <a:off x="7324038" y="-29628"/>
            <a:ext cx="1010143" cy="2508283"/>
          </a:xfrm>
          <a:prstGeom prst="homePlate">
            <a:avLst>
              <a:gd name="adj" fmla="val 1006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defTabSz="685800">
              <a:buClrTx/>
              <a:defRPr/>
            </a:pPr>
            <a:endParaRPr lang="sv-SE" sz="900" kern="1200" dirty="0">
              <a:solidFill>
                <a:prstClr val="black"/>
              </a:solidFill>
              <a:latin typeface="Arial"/>
            </a:endParaRPr>
          </a:p>
        </p:txBody>
      </p:sp>
      <p:sp>
        <p:nvSpPr>
          <p:cNvPr id="15" name="Rectangle 14">
            <a:extLst>
              <a:ext uri="{FF2B5EF4-FFF2-40B4-BE49-F238E27FC236}">
                <a16:creationId xmlns:a16="http://schemas.microsoft.com/office/drawing/2014/main" id="{B99049CD-045A-4D93-AC6C-A24F4801FA55}"/>
              </a:ext>
            </a:extLst>
          </p:cNvPr>
          <p:cNvSpPr/>
          <p:nvPr/>
        </p:nvSpPr>
        <p:spPr>
          <a:xfrm>
            <a:off x="1" y="1785282"/>
            <a:ext cx="2488748" cy="219291"/>
          </a:xfrm>
          <a:prstGeom prst="rect">
            <a:avLst/>
          </a:prstGeom>
        </p:spPr>
        <p:txBody>
          <a:bodyPr wrap="square">
            <a:spAutoFit/>
          </a:bodyPr>
          <a:lstStyle/>
          <a:p>
            <a:pPr defTabSz="685800">
              <a:buClrTx/>
              <a:defRPr/>
            </a:pPr>
            <a:r>
              <a:rPr lang="sv-SE" sz="825" kern="1200" dirty="0">
                <a:solidFill>
                  <a:prstClr val="black"/>
                </a:solidFill>
                <a:ea typeface="+mn-ea"/>
                <a:cs typeface="+mn-cs"/>
              </a:rPr>
              <a:t>Bearbetning – exempel på frågor att ställa sig:</a:t>
            </a:r>
            <a:endParaRPr lang="sv-SE" sz="825" kern="1200" dirty="0">
              <a:solidFill>
                <a:prstClr val="black"/>
              </a:solidFill>
              <a:highlight>
                <a:srgbClr val="FFFF00"/>
              </a:highlight>
              <a:ea typeface="+mn-ea"/>
              <a:cs typeface="+mn-cs"/>
            </a:endParaRPr>
          </a:p>
        </p:txBody>
      </p:sp>
      <p:sp>
        <p:nvSpPr>
          <p:cNvPr id="7" name="Arrow: Pentagon 6">
            <a:extLst>
              <a:ext uri="{FF2B5EF4-FFF2-40B4-BE49-F238E27FC236}">
                <a16:creationId xmlns:a16="http://schemas.microsoft.com/office/drawing/2014/main" id="{1400D055-B91C-4615-89CB-27A999550710}"/>
              </a:ext>
            </a:extLst>
          </p:cNvPr>
          <p:cNvSpPr/>
          <p:nvPr/>
        </p:nvSpPr>
        <p:spPr>
          <a:xfrm>
            <a:off x="0" y="2102126"/>
            <a:ext cx="1314931" cy="3041373"/>
          </a:xfrm>
          <a:prstGeom prst="homePlate">
            <a:avLst>
              <a:gd name="adj" fmla="val 19643"/>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sv-SE" sz="1050" b="1" kern="1200" dirty="0">
                <a:solidFill>
                  <a:schemeClr val="tx2">
                    <a:lumMod val="50000"/>
                  </a:schemeClr>
                </a:solidFill>
                <a:latin typeface="Arial"/>
              </a:rPr>
              <a:t>Bearbetat förslag</a:t>
            </a:r>
          </a:p>
          <a:p>
            <a:pPr algn="ctr" defTabSz="685800">
              <a:buClrTx/>
              <a:defRPr/>
            </a:pPr>
            <a:r>
              <a:rPr lang="sv-SE" sz="1050" kern="1200" dirty="0">
                <a:solidFill>
                  <a:schemeClr val="tx2">
                    <a:lumMod val="50000"/>
                  </a:schemeClr>
                </a:solidFill>
                <a:latin typeface="Arial"/>
              </a:rPr>
              <a:t>(till möte 3/ avstämning)</a:t>
            </a:r>
            <a:endParaRPr lang="en-GB" sz="1050" kern="1200" dirty="0">
              <a:solidFill>
                <a:schemeClr val="tx2">
                  <a:lumMod val="50000"/>
                </a:schemeClr>
              </a:solidFill>
              <a:latin typeface="Arial"/>
            </a:endParaRPr>
          </a:p>
        </p:txBody>
      </p:sp>
      <p:sp>
        <p:nvSpPr>
          <p:cNvPr id="5" name="Speech Bubble: Oval 4">
            <a:extLst>
              <a:ext uri="{FF2B5EF4-FFF2-40B4-BE49-F238E27FC236}">
                <a16:creationId xmlns:a16="http://schemas.microsoft.com/office/drawing/2014/main" id="{B65C24D4-6415-45A6-9DC2-B801ECA22328}"/>
              </a:ext>
            </a:extLst>
          </p:cNvPr>
          <p:cNvSpPr/>
          <p:nvPr/>
        </p:nvSpPr>
        <p:spPr>
          <a:xfrm>
            <a:off x="60750" y="4092438"/>
            <a:ext cx="1035040" cy="1039337"/>
          </a:xfrm>
          <a:prstGeom prst="wedgeEllipseCallout">
            <a:avLst>
              <a:gd name="adj1" fmla="val 11368"/>
              <a:gd name="adj2" fmla="val -6065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buClrTx/>
              <a:defRPr/>
            </a:pPr>
            <a:r>
              <a:rPr lang="sv-SE" sz="525" b="1" kern="1200" dirty="0">
                <a:solidFill>
                  <a:prstClr val="black"/>
                </a:solidFill>
                <a:latin typeface="Arial"/>
              </a:rPr>
              <a:t>TIPS! </a:t>
            </a:r>
            <a:br>
              <a:rPr lang="sv-SE" sz="525" kern="1200" dirty="0">
                <a:solidFill>
                  <a:prstClr val="black"/>
                </a:solidFill>
                <a:latin typeface="Arial"/>
              </a:rPr>
            </a:br>
            <a:r>
              <a:rPr lang="sv-SE" sz="525" kern="1200" dirty="0">
                <a:solidFill>
                  <a:prstClr val="black"/>
                </a:solidFill>
                <a:latin typeface="Arial"/>
              </a:rPr>
              <a:t>Om är något som </a:t>
            </a:r>
            <a:br>
              <a:rPr lang="sv-SE" sz="525" kern="1200" dirty="0">
                <a:solidFill>
                  <a:prstClr val="black"/>
                </a:solidFill>
                <a:latin typeface="Arial"/>
              </a:rPr>
            </a:br>
            <a:r>
              <a:rPr lang="sv-SE" sz="525" kern="1200" dirty="0">
                <a:solidFill>
                  <a:prstClr val="black"/>
                </a:solidFill>
                <a:latin typeface="Arial"/>
              </a:rPr>
              <a:t>avgör hela initiativets genomförbarhet som behöver kollas upp med någon organisation – försök göra det före nästa möte (eller hör av er till Kraftsamlingens stödteam så bistår vi). </a:t>
            </a:r>
          </a:p>
        </p:txBody>
      </p:sp>
      <p:sp>
        <p:nvSpPr>
          <p:cNvPr id="24" name="Rectangle 23">
            <a:extLst>
              <a:ext uri="{FF2B5EF4-FFF2-40B4-BE49-F238E27FC236}">
                <a16:creationId xmlns:a16="http://schemas.microsoft.com/office/drawing/2014/main" id="{E4158C5D-6EE6-4923-AA3F-60F711AA773D}"/>
              </a:ext>
              <a:ext uri="{C183D7F6-B498-43B3-948B-1728B52AA6E4}">
                <adec:decorative xmlns:adec="http://schemas.microsoft.com/office/drawing/2017/decorative" val="0"/>
              </a:ext>
            </a:extLst>
          </p:cNvPr>
          <p:cNvSpPr/>
          <p:nvPr/>
        </p:nvSpPr>
        <p:spPr>
          <a:xfrm>
            <a:off x="1396089" y="2038602"/>
            <a:ext cx="2569032" cy="507831"/>
          </a:xfrm>
          <a:prstGeom prst="rect">
            <a:avLst/>
          </a:prstGeom>
        </p:spPr>
        <p:txBody>
          <a:bodyPr wrap="square">
            <a:spAutoFit/>
          </a:bodyPr>
          <a:lstStyle/>
          <a:p>
            <a:pPr defTabSz="685800">
              <a:buClrTx/>
              <a:defRPr/>
            </a:pPr>
            <a:r>
              <a:rPr lang="sv-SE" sz="675" kern="1200" dirty="0">
                <a:solidFill>
                  <a:prstClr val="black"/>
                </a:solidFill>
                <a:ea typeface="+mn-ea"/>
                <a:cs typeface="+mn-cs"/>
              </a:rPr>
              <a:t>Var det rätt organisationer, kan de göra detta? Finns det fler som borde involveras? Hur bjuder vi in dem och vem kontaktar vi (person/avdelning/enhet)? Vilka kan kontaktas </a:t>
            </a:r>
            <a:r>
              <a:rPr lang="sv-SE" sz="675" b="1" kern="1200" dirty="0">
                <a:solidFill>
                  <a:prstClr val="black"/>
                </a:solidFill>
                <a:ea typeface="+mn-ea"/>
                <a:cs typeface="+mn-cs"/>
              </a:rPr>
              <a:t>redan innan nästa möte</a:t>
            </a:r>
            <a:r>
              <a:rPr lang="sv-SE" sz="675" kern="1200" dirty="0">
                <a:solidFill>
                  <a:prstClr val="black"/>
                </a:solidFill>
                <a:ea typeface="+mn-ea"/>
                <a:cs typeface="+mn-cs"/>
              </a:rPr>
              <a:t>, och vilka bör man kontakta </a:t>
            </a:r>
            <a:r>
              <a:rPr lang="sv-SE" sz="675" b="1" kern="1200" dirty="0">
                <a:solidFill>
                  <a:prstClr val="black"/>
                </a:solidFill>
                <a:ea typeface="+mn-ea"/>
                <a:cs typeface="+mn-cs"/>
              </a:rPr>
              <a:t>längre fram</a:t>
            </a:r>
            <a:r>
              <a:rPr lang="sv-SE" sz="675" kern="1200" dirty="0">
                <a:solidFill>
                  <a:prstClr val="black"/>
                </a:solidFill>
                <a:ea typeface="+mn-ea"/>
                <a:cs typeface="+mn-cs"/>
              </a:rPr>
              <a:t>?</a:t>
            </a:r>
          </a:p>
        </p:txBody>
      </p:sp>
      <p:sp>
        <p:nvSpPr>
          <p:cNvPr id="20" name="Arrow: Pentagon 19" descr="Fält för ifyllning">
            <a:extLst>
              <a:ext uri="{FF2B5EF4-FFF2-40B4-BE49-F238E27FC236}">
                <a16:creationId xmlns:a16="http://schemas.microsoft.com/office/drawing/2014/main" id="{D7CC8E07-DF8A-4F84-8E08-95AE20B6542F}"/>
              </a:ext>
            </a:extLst>
          </p:cNvPr>
          <p:cNvSpPr/>
          <p:nvPr/>
        </p:nvSpPr>
        <p:spPr>
          <a:xfrm rot="5400000">
            <a:off x="1754843" y="2164595"/>
            <a:ext cx="1790774" cy="2508284"/>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defTabSz="685800">
              <a:buClrTx/>
              <a:defRPr/>
            </a:pPr>
            <a:endParaRPr lang="en-GB" sz="788" kern="1200" dirty="0">
              <a:solidFill>
                <a:prstClr val="black"/>
              </a:solidFill>
              <a:latin typeface="Arial"/>
            </a:endParaRPr>
          </a:p>
        </p:txBody>
      </p:sp>
      <p:sp>
        <p:nvSpPr>
          <p:cNvPr id="25" name="Rectangle 24">
            <a:extLst>
              <a:ext uri="{FF2B5EF4-FFF2-40B4-BE49-F238E27FC236}">
                <a16:creationId xmlns:a16="http://schemas.microsoft.com/office/drawing/2014/main" id="{242804A9-4646-4DC2-813B-368F7FED7036}"/>
              </a:ext>
              <a:ext uri="{C183D7F6-B498-43B3-948B-1728B52AA6E4}">
                <adec:decorative xmlns:adec="http://schemas.microsoft.com/office/drawing/2017/decorative" val="0"/>
              </a:ext>
            </a:extLst>
          </p:cNvPr>
          <p:cNvSpPr/>
          <p:nvPr/>
        </p:nvSpPr>
        <p:spPr>
          <a:xfrm>
            <a:off x="3965121" y="2038603"/>
            <a:ext cx="2569032" cy="507831"/>
          </a:xfrm>
          <a:prstGeom prst="rect">
            <a:avLst/>
          </a:prstGeom>
        </p:spPr>
        <p:txBody>
          <a:bodyPr wrap="square">
            <a:spAutoFit/>
          </a:bodyPr>
          <a:lstStyle/>
          <a:p>
            <a:pPr defTabSz="685800">
              <a:buClrTx/>
              <a:defRPr/>
            </a:pPr>
            <a:r>
              <a:rPr lang="sv-SE" sz="675" kern="1200" dirty="0">
                <a:solidFill>
                  <a:prstClr val="black"/>
                </a:solidFill>
                <a:ea typeface="+mn-ea"/>
                <a:cs typeface="+mn-cs"/>
              </a:rPr>
              <a:t>Vilka aktiviteter behöver genomföras? </a:t>
            </a:r>
            <a:br>
              <a:rPr lang="sv-SE" sz="675" kern="1200" dirty="0">
                <a:solidFill>
                  <a:prstClr val="black"/>
                </a:solidFill>
                <a:ea typeface="+mn-ea"/>
                <a:cs typeface="+mn-cs"/>
              </a:rPr>
            </a:br>
            <a:r>
              <a:rPr lang="sv-SE" sz="675" kern="1200" dirty="0">
                <a:solidFill>
                  <a:prstClr val="black"/>
                </a:solidFill>
                <a:ea typeface="+mn-ea"/>
                <a:cs typeface="+mn-cs"/>
              </a:rPr>
              <a:t>I vilken ordning? Finns tidigare/pågående arbete att utgå ifrån? Hur får vi tag på det? Vilka aktiviteter, exv. påbörja kartläggningar, kan genomföras </a:t>
            </a:r>
            <a:r>
              <a:rPr lang="sv-SE" sz="675" b="1" kern="1200" dirty="0">
                <a:solidFill>
                  <a:prstClr val="black"/>
                </a:solidFill>
                <a:ea typeface="+mn-ea"/>
                <a:cs typeface="+mn-cs"/>
              </a:rPr>
              <a:t>redan innan nästa möte</a:t>
            </a:r>
            <a:r>
              <a:rPr lang="sv-SE" sz="675" kern="1200" dirty="0">
                <a:solidFill>
                  <a:prstClr val="black"/>
                </a:solidFill>
                <a:ea typeface="+mn-ea"/>
                <a:cs typeface="+mn-cs"/>
              </a:rPr>
              <a:t>?</a:t>
            </a:r>
          </a:p>
        </p:txBody>
      </p:sp>
      <p:sp>
        <p:nvSpPr>
          <p:cNvPr id="30" name="Arrow: Pentagon 29" descr="Fält för ifyllning">
            <a:extLst>
              <a:ext uri="{FF2B5EF4-FFF2-40B4-BE49-F238E27FC236}">
                <a16:creationId xmlns:a16="http://schemas.microsoft.com/office/drawing/2014/main" id="{C1DCC6B4-84EF-444D-A0B4-576F9C2A16B0}"/>
              </a:ext>
            </a:extLst>
          </p:cNvPr>
          <p:cNvSpPr/>
          <p:nvPr/>
        </p:nvSpPr>
        <p:spPr>
          <a:xfrm rot="5400000">
            <a:off x="4344283" y="2164595"/>
            <a:ext cx="1790774" cy="2508284"/>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defTabSz="685800">
              <a:buClrTx/>
              <a:defRPr/>
            </a:pPr>
            <a:endParaRPr lang="en-GB" sz="788" kern="1200" dirty="0">
              <a:solidFill>
                <a:prstClr val="black"/>
              </a:solidFill>
              <a:latin typeface="Arial"/>
            </a:endParaRPr>
          </a:p>
        </p:txBody>
      </p:sp>
      <p:sp>
        <p:nvSpPr>
          <p:cNvPr id="26" name="Rectangle 25">
            <a:extLst>
              <a:ext uri="{FF2B5EF4-FFF2-40B4-BE49-F238E27FC236}">
                <a16:creationId xmlns:a16="http://schemas.microsoft.com/office/drawing/2014/main" id="{BB3592C1-1D75-45AD-932C-1C2E3771D941}"/>
              </a:ext>
              <a:ext uri="{C183D7F6-B498-43B3-948B-1728B52AA6E4}">
                <adec:decorative xmlns:adec="http://schemas.microsoft.com/office/drawing/2017/decorative" val="0"/>
              </a:ext>
            </a:extLst>
          </p:cNvPr>
          <p:cNvSpPr/>
          <p:nvPr/>
        </p:nvSpPr>
        <p:spPr>
          <a:xfrm>
            <a:off x="6574968" y="2038602"/>
            <a:ext cx="2569032" cy="403957"/>
          </a:xfrm>
          <a:prstGeom prst="rect">
            <a:avLst/>
          </a:prstGeom>
        </p:spPr>
        <p:txBody>
          <a:bodyPr wrap="square">
            <a:spAutoFit/>
          </a:bodyPr>
          <a:lstStyle/>
          <a:p>
            <a:pPr defTabSz="685800">
              <a:buClrTx/>
              <a:defRPr/>
            </a:pPr>
            <a:r>
              <a:rPr lang="sv-SE" sz="675" kern="1200" dirty="0">
                <a:solidFill>
                  <a:prstClr val="black"/>
                </a:solidFill>
                <a:ea typeface="+mn-ea"/>
                <a:cs typeface="+mn-cs"/>
              </a:rPr>
              <a:t>När kan arbetet påbörjas? Finns det beroenden mellan aktiviteterna? Vilka beslut krävs innan de kan ske? Vilka delar av arbetet kan påbörjas </a:t>
            </a:r>
            <a:r>
              <a:rPr lang="sv-SE" sz="675" b="1" kern="1200" dirty="0">
                <a:solidFill>
                  <a:prstClr val="black"/>
                </a:solidFill>
                <a:ea typeface="+mn-ea"/>
                <a:cs typeface="+mn-cs"/>
              </a:rPr>
              <a:t>redan innan nästa möte</a:t>
            </a:r>
            <a:r>
              <a:rPr lang="sv-SE" sz="675" kern="1200" dirty="0">
                <a:solidFill>
                  <a:prstClr val="black"/>
                </a:solidFill>
                <a:ea typeface="+mn-ea"/>
                <a:cs typeface="+mn-cs"/>
              </a:rPr>
              <a:t>?</a:t>
            </a:r>
          </a:p>
        </p:txBody>
      </p:sp>
      <p:sp>
        <p:nvSpPr>
          <p:cNvPr id="31" name="Arrow: Pentagon 30" descr="Fält för ifyllning">
            <a:extLst>
              <a:ext uri="{FF2B5EF4-FFF2-40B4-BE49-F238E27FC236}">
                <a16:creationId xmlns:a16="http://schemas.microsoft.com/office/drawing/2014/main" id="{8406053F-815E-4685-A365-39D5EAC55245}"/>
              </a:ext>
            </a:extLst>
          </p:cNvPr>
          <p:cNvSpPr/>
          <p:nvPr/>
        </p:nvSpPr>
        <p:spPr>
          <a:xfrm rot="5400000">
            <a:off x="6933723" y="2164595"/>
            <a:ext cx="1790774" cy="2508284"/>
          </a:xfrm>
          <a:prstGeom prst="homePlate">
            <a:avLst>
              <a:gd name="adj" fmla="val 7972"/>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defTabSz="685800">
              <a:buClrTx/>
              <a:defRPr/>
            </a:pPr>
            <a:endParaRPr lang="en-GB" sz="788" kern="1200" dirty="0">
              <a:solidFill>
                <a:prstClr val="black"/>
              </a:solidFill>
              <a:latin typeface="Arial"/>
            </a:endParaRPr>
          </a:p>
        </p:txBody>
      </p:sp>
      <p:sp>
        <p:nvSpPr>
          <p:cNvPr id="28" name="Rectangle 27">
            <a:extLst>
              <a:ext uri="{FF2B5EF4-FFF2-40B4-BE49-F238E27FC236}">
                <a16:creationId xmlns:a16="http://schemas.microsoft.com/office/drawing/2014/main" id="{C7E0A998-3D39-45A0-BD13-7F053DEF5364}"/>
              </a:ext>
            </a:extLst>
          </p:cNvPr>
          <p:cNvSpPr/>
          <p:nvPr/>
        </p:nvSpPr>
        <p:spPr>
          <a:xfrm>
            <a:off x="1416496" y="4318448"/>
            <a:ext cx="7727504" cy="346249"/>
          </a:xfrm>
          <a:prstGeom prst="rect">
            <a:avLst/>
          </a:prstGeom>
        </p:spPr>
        <p:txBody>
          <a:bodyPr wrap="square">
            <a:spAutoFit/>
          </a:bodyPr>
          <a:lstStyle/>
          <a:p>
            <a:pPr defTabSz="685800">
              <a:buClrTx/>
              <a:defRPr/>
            </a:pPr>
            <a:r>
              <a:rPr lang="sv-SE" sz="825" b="1" kern="1200" dirty="0">
                <a:solidFill>
                  <a:prstClr val="black"/>
                </a:solidFill>
                <a:ea typeface="+mn-ea"/>
                <a:cs typeface="+mn-cs"/>
              </a:rPr>
              <a:t>Samlad bedömning av lösningens genomförbarhet – bör detta förslag ingå som ett av delarenans initiativ? </a:t>
            </a:r>
            <a:br>
              <a:rPr lang="sv-SE" sz="825" b="1" kern="1200" dirty="0">
                <a:solidFill>
                  <a:prstClr val="black"/>
                </a:solidFill>
                <a:ea typeface="+mn-ea"/>
                <a:cs typeface="+mn-cs"/>
              </a:rPr>
            </a:br>
            <a:r>
              <a:rPr lang="sv-SE" sz="825" b="1" kern="1200" dirty="0">
                <a:solidFill>
                  <a:prstClr val="black"/>
                </a:solidFill>
                <a:ea typeface="+mn-ea"/>
                <a:cs typeface="+mn-cs"/>
              </a:rPr>
              <a:t>Om nej, hur ska problemet istället angripas?</a:t>
            </a:r>
          </a:p>
        </p:txBody>
      </p:sp>
      <p:sp>
        <p:nvSpPr>
          <p:cNvPr id="27" name="Rectangle 26" descr="Fält för ifyllning">
            <a:extLst>
              <a:ext uri="{FF2B5EF4-FFF2-40B4-BE49-F238E27FC236}">
                <a16:creationId xmlns:a16="http://schemas.microsoft.com/office/drawing/2014/main" id="{3BE97E66-9357-4B1C-9244-41ACA22B5D25}"/>
              </a:ext>
            </a:extLst>
          </p:cNvPr>
          <p:cNvSpPr/>
          <p:nvPr/>
        </p:nvSpPr>
        <p:spPr>
          <a:xfrm>
            <a:off x="1396088" y="4638027"/>
            <a:ext cx="7747911" cy="51438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buClrTx/>
              <a:defRPr/>
            </a:pPr>
            <a:endParaRPr lang="en-GB" sz="788" kern="1200">
              <a:solidFill>
                <a:prstClr val="black"/>
              </a:solidFill>
              <a:latin typeface="Arial"/>
            </a:endParaRPr>
          </a:p>
        </p:txBody>
      </p:sp>
      <p:sp>
        <p:nvSpPr>
          <p:cNvPr id="11" name="Rectangle 10">
            <a:extLst>
              <a:ext uri="{FF2B5EF4-FFF2-40B4-BE49-F238E27FC236}">
                <a16:creationId xmlns:a16="http://schemas.microsoft.com/office/drawing/2014/main" id="{A8DB1B26-E195-4D89-8EBE-54D3004830A2}"/>
              </a:ext>
              <a:ext uri="{C183D7F6-B498-43B3-948B-1728B52AA6E4}">
                <adec:decorative xmlns:adec="http://schemas.microsoft.com/office/drawing/2017/decorative" val="1"/>
              </a:ext>
            </a:extLst>
          </p:cNvPr>
          <p:cNvSpPr/>
          <p:nvPr/>
        </p:nvSpPr>
        <p:spPr>
          <a:xfrm>
            <a:off x="1396089" y="506845"/>
            <a:ext cx="2569032" cy="219291"/>
          </a:xfrm>
          <a:prstGeom prst="rect">
            <a:avLst/>
          </a:prstGeom>
        </p:spPr>
        <p:txBody>
          <a:bodyPr wrap="square">
            <a:spAutoFit/>
          </a:bodyPr>
          <a:lstStyle/>
          <a:p>
            <a:pPr defTabSz="685800">
              <a:buClrTx/>
              <a:defRPr/>
            </a:pPr>
            <a:r>
              <a:rPr lang="sv-SE" sz="825" b="1" kern="1200" dirty="0">
                <a:solidFill>
                  <a:prstClr val="black"/>
                </a:solidFill>
                <a:ea typeface="+mn-ea"/>
                <a:cs typeface="+mn-cs"/>
              </a:rPr>
              <a:t>Vem/vilka kan påverka/förändra?</a:t>
            </a:r>
          </a:p>
        </p:txBody>
      </p:sp>
      <p:sp>
        <p:nvSpPr>
          <p:cNvPr id="12" name="Rectangle 11">
            <a:extLst>
              <a:ext uri="{FF2B5EF4-FFF2-40B4-BE49-F238E27FC236}">
                <a16:creationId xmlns:a16="http://schemas.microsoft.com/office/drawing/2014/main" id="{14F3F239-D8DD-4DFF-9968-3EFB02754AE6}"/>
              </a:ext>
              <a:ext uri="{C183D7F6-B498-43B3-948B-1728B52AA6E4}">
                <adec:decorative xmlns:adec="http://schemas.microsoft.com/office/drawing/2017/decorative" val="1"/>
              </a:ext>
            </a:extLst>
          </p:cNvPr>
          <p:cNvSpPr/>
          <p:nvPr/>
        </p:nvSpPr>
        <p:spPr>
          <a:xfrm>
            <a:off x="3965121" y="506844"/>
            <a:ext cx="2569032" cy="219291"/>
          </a:xfrm>
          <a:prstGeom prst="rect">
            <a:avLst/>
          </a:prstGeom>
        </p:spPr>
        <p:txBody>
          <a:bodyPr wrap="square">
            <a:spAutoFit/>
          </a:bodyPr>
          <a:lstStyle/>
          <a:p>
            <a:pPr defTabSz="685800">
              <a:buClrTx/>
              <a:defRPr/>
            </a:pPr>
            <a:r>
              <a:rPr lang="sv-SE" sz="825" b="1" kern="1200" dirty="0">
                <a:solidFill>
                  <a:prstClr val="black"/>
                </a:solidFill>
                <a:ea typeface="+mn-ea"/>
                <a:cs typeface="+mn-cs"/>
              </a:rPr>
              <a:t>Hur kan det gå till?</a:t>
            </a:r>
          </a:p>
        </p:txBody>
      </p:sp>
      <p:pic>
        <p:nvPicPr>
          <p:cNvPr id="17" name="Graphic 16">
            <a:extLst>
              <a:ext uri="{FF2B5EF4-FFF2-40B4-BE49-F238E27FC236}">
                <a16:creationId xmlns:a16="http://schemas.microsoft.com/office/drawing/2014/main" id="{2A40B8C1-70FD-41A1-BD83-E011C4D4311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9155" y="1779596"/>
            <a:ext cx="230832" cy="230832"/>
          </a:xfrm>
          <a:prstGeom prst="rect">
            <a:avLst/>
          </a:prstGeom>
        </p:spPr>
      </p:pic>
      <p:pic>
        <p:nvPicPr>
          <p:cNvPr id="18" name="Graphic 17">
            <a:extLst>
              <a:ext uri="{FF2B5EF4-FFF2-40B4-BE49-F238E27FC236}">
                <a16:creationId xmlns:a16="http://schemas.microsoft.com/office/drawing/2014/main" id="{D18A1747-E611-4203-BE9A-2A2B6E65AF8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8187" y="1779596"/>
            <a:ext cx="230832" cy="230832"/>
          </a:xfrm>
          <a:prstGeom prst="rect">
            <a:avLst/>
          </a:prstGeom>
        </p:spPr>
      </p:pic>
      <p:pic>
        <p:nvPicPr>
          <p:cNvPr id="19" name="Graphic 18">
            <a:extLst>
              <a:ext uri="{FF2B5EF4-FFF2-40B4-BE49-F238E27FC236}">
                <a16:creationId xmlns:a16="http://schemas.microsoft.com/office/drawing/2014/main" id="{EBDEB6A6-0832-4788-B231-6507C0AF3C5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034" y="1779596"/>
            <a:ext cx="230832" cy="230832"/>
          </a:xfrm>
          <a:prstGeom prst="rect">
            <a:avLst/>
          </a:prstGeom>
        </p:spPr>
      </p:pic>
      <p:sp>
        <p:nvSpPr>
          <p:cNvPr id="35" name="Rectangle 34">
            <a:extLst>
              <a:ext uri="{FF2B5EF4-FFF2-40B4-BE49-F238E27FC236}">
                <a16:creationId xmlns:a16="http://schemas.microsoft.com/office/drawing/2014/main" id="{03F629B7-F671-4595-9365-DCC9320C4886}"/>
              </a:ext>
              <a:ext uri="{C183D7F6-B498-43B3-948B-1728B52AA6E4}">
                <adec:decorative xmlns:adec="http://schemas.microsoft.com/office/drawing/2017/decorative" val="1"/>
              </a:ext>
            </a:extLst>
          </p:cNvPr>
          <p:cNvSpPr/>
          <p:nvPr/>
        </p:nvSpPr>
        <p:spPr>
          <a:xfrm>
            <a:off x="-10886" y="-16398"/>
            <a:ext cx="1427382" cy="219291"/>
          </a:xfrm>
          <a:prstGeom prst="rect">
            <a:avLst/>
          </a:prstGeom>
        </p:spPr>
        <p:txBody>
          <a:bodyPr wrap="square">
            <a:spAutoFit/>
          </a:bodyPr>
          <a:lstStyle/>
          <a:p>
            <a:pPr defTabSz="685800">
              <a:buClrTx/>
              <a:defRPr/>
            </a:pPr>
            <a:r>
              <a:rPr lang="sv-SE" sz="825" b="1" kern="1200" dirty="0">
                <a:solidFill>
                  <a:prstClr val="black"/>
                </a:solidFill>
                <a:ea typeface="+mn-ea"/>
                <a:cs typeface="+mn-cs"/>
              </a:rPr>
              <a:t>PROBLEMOMRÅDE</a:t>
            </a:r>
          </a:p>
        </p:txBody>
      </p:sp>
      <p:sp>
        <p:nvSpPr>
          <p:cNvPr id="36" name="Rectangle 35">
            <a:extLst>
              <a:ext uri="{FF2B5EF4-FFF2-40B4-BE49-F238E27FC236}">
                <a16:creationId xmlns:a16="http://schemas.microsoft.com/office/drawing/2014/main" id="{8054C1FA-AAC6-47BF-BA9F-882CCF7AD759}"/>
              </a:ext>
              <a:ext uri="{C183D7F6-B498-43B3-948B-1728B52AA6E4}">
                <adec:decorative xmlns:adec="http://schemas.microsoft.com/office/drawing/2017/decorative" val="1"/>
              </a:ext>
            </a:extLst>
          </p:cNvPr>
          <p:cNvSpPr/>
          <p:nvPr/>
        </p:nvSpPr>
        <p:spPr>
          <a:xfrm>
            <a:off x="3415866" y="-16398"/>
            <a:ext cx="1427382" cy="219291"/>
          </a:xfrm>
          <a:prstGeom prst="rect">
            <a:avLst/>
          </a:prstGeom>
        </p:spPr>
        <p:txBody>
          <a:bodyPr wrap="square">
            <a:spAutoFit/>
          </a:bodyPr>
          <a:lstStyle/>
          <a:p>
            <a:pPr defTabSz="685800">
              <a:buClrTx/>
              <a:defRPr/>
            </a:pPr>
            <a:r>
              <a:rPr lang="sv-SE" sz="825" b="1" kern="1200" dirty="0">
                <a:solidFill>
                  <a:prstClr val="black"/>
                </a:solidFill>
                <a:ea typeface="+mn-ea"/>
                <a:cs typeface="+mn-cs"/>
              </a:rPr>
              <a:t>VAD</a:t>
            </a:r>
          </a:p>
        </p:txBody>
      </p:sp>
      <p:sp>
        <p:nvSpPr>
          <p:cNvPr id="34" name="Rectangle 1">
            <a:extLst>
              <a:ext uri="{FF2B5EF4-FFF2-40B4-BE49-F238E27FC236}">
                <a16:creationId xmlns:a16="http://schemas.microsoft.com/office/drawing/2014/main" id="{302AE07B-C98A-4C9E-B471-AC2683D9D0D3}"/>
              </a:ext>
            </a:extLst>
          </p:cNvPr>
          <p:cNvSpPr/>
          <p:nvPr/>
        </p:nvSpPr>
        <p:spPr>
          <a:xfrm>
            <a:off x="7688034" y="-60333"/>
            <a:ext cx="1589565" cy="7047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Infoga sammanställning från verkstad 2</a:t>
            </a:r>
          </a:p>
        </p:txBody>
      </p:sp>
      <p:sp>
        <p:nvSpPr>
          <p:cNvPr id="13" name="Rectangle 12">
            <a:extLst>
              <a:ext uri="{FF2B5EF4-FFF2-40B4-BE49-F238E27FC236}">
                <a16:creationId xmlns:a16="http://schemas.microsoft.com/office/drawing/2014/main" id="{B76037DC-55F3-4431-A63B-69FE450A6FA7}"/>
              </a:ext>
              <a:ext uri="{C183D7F6-B498-43B3-948B-1728B52AA6E4}">
                <adec:decorative xmlns:adec="http://schemas.microsoft.com/office/drawing/2017/decorative" val="1"/>
              </a:ext>
            </a:extLst>
          </p:cNvPr>
          <p:cNvSpPr/>
          <p:nvPr/>
        </p:nvSpPr>
        <p:spPr>
          <a:xfrm>
            <a:off x="6574968" y="522586"/>
            <a:ext cx="2569032" cy="219291"/>
          </a:xfrm>
          <a:prstGeom prst="rect">
            <a:avLst/>
          </a:prstGeom>
        </p:spPr>
        <p:txBody>
          <a:bodyPr wrap="square">
            <a:spAutoFit/>
          </a:bodyPr>
          <a:lstStyle/>
          <a:p>
            <a:pPr defTabSz="685800">
              <a:buClrTx/>
              <a:defRPr/>
            </a:pPr>
            <a:r>
              <a:rPr lang="sv-SE" sz="825" b="1" kern="1200" dirty="0">
                <a:solidFill>
                  <a:prstClr val="black"/>
                </a:solidFill>
                <a:ea typeface="+mn-ea"/>
                <a:cs typeface="+mn-cs"/>
              </a:rPr>
              <a:t>När kan det göras?</a:t>
            </a:r>
          </a:p>
        </p:txBody>
      </p:sp>
    </p:spTree>
    <p:extLst>
      <p:ext uri="{BB962C8B-B14F-4D97-AF65-F5344CB8AC3E}">
        <p14:creationId xmlns:p14="http://schemas.microsoft.com/office/powerpoint/2010/main" val="366303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5B73E-410B-480A-A31E-1CDBE3D5AA85}"/>
              </a:ext>
              <a:ext uri="{C183D7F6-B498-43B3-948B-1728B52AA6E4}">
                <adec:decorative xmlns:adec="http://schemas.microsoft.com/office/drawing/2017/decorative" val="1"/>
              </a:ext>
            </a:extLst>
          </p:cNvPr>
          <p:cNvSpPr/>
          <p:nvPr/>
        </p:nvSpPr>
        <p:spPr>
          <a:xfrm>
            <a:off x="205256" y="2094544"/>
            <a:ext cx="8630581" cy="341237"/>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pPr>
            <a:endParaRPr lang="sv-SE" sz="2100" kern="1200" dirty="0">
              <a:solidFill>
                <a:prstClr val="black"/>
              </a:solidFill>
              <a:latin typeface="Calibri" pitchFamily="34" charset="0"/>
              <a:cs typeface="Calibri" pitchFamily="34" charset="0"/>
            </a:endParaRPr>
          </a:p>
        </p:txBody>
      </p:sp>
      <p:sp>
        <p:nvSpPr>
          <p:cNvPr id="2" name="Title 1">
            <a:extLst>
              <a:ext uri="{FF2B5EF4-FFF2-40B4-BE49-F238E27FC236}">
                <a16:creationId xmlns:a16="http://schemas.microsoft.com/office/drawing/2014/main" id="{A71AF05A-B5B2-4EC9-BC98-C36690793778}"/>
              </a:ext>
            </a:extLst>
          </p:cNvPr>
          <p:cNvSpPr>
            <a:spLocks noGrp="1"/>
          </p:cNvSpPr>
          <p:nvPr>
            <p:ph type="title"/>
          </p:nvPr>
        </p:nvSpPr>
        <p:spPr/>
        <p:txBody>
          <a:bodyPr/>
          <a:lstStyle/>
          <a:p>
            <a:r>
              <a:rPr lang="sv-SE" sz="2400" dirty="0"/>
              <a:t>Agenda</a:t>
            </a:r>
            <a:r>
              <a:rPr lang="sv-SE" sz="2400" dirty="0">
                <a:solidFill>
                  <a:schemeClr val="bg1"/>
                </a:solidFill>
              </a:rPr>
              <a:t>, </a:t>
            </a:r>
          </a:p>
        </p:txBody>
      </p:sp>
      <p:sp>
        <p:nvSpPr>
          <p:cNvPr id="5" name="Google Shape;129;p21">
            <a:extLst>
              <a:ext uri="{FF2B5EF4-FFF2-40B4-BE49-F238E27FC236}">
                <a16:creationId xmlns:a16="http://schemas.microsoft.com/office/drawing/2014/main" id="{6122431E-6501-4A57-8361-4EC6EBE4F58C}"/>
              </a:ext>
            </a:extLst>
          </p:cNvPr>
          <p:cNvSpPr txBox="1"/>
          <p:nvPr/>
        </p:nvSpPr>
        <p:spPr>
          <a:xfrm>
            <a:off x="224503" y="1071382"/>
            <a:ext cx="6925159" cy="1852586"/>
          </a:xfrm>
          <a:prstGeom prst="rect">
            <a:avLst/>
          </a:prstGeom>
          <a:noFill/>
          <a:ln>
            <a:noFill/>
          </a:ln>
        </p:spPr>
        <p:txBody>
          <a:bodyPr spcFirstLastPara="1" wrap="square" lIns="20250" tIns="0" rIns="0" bIns="0" anchor="t" anchorCtr="0">
            <a:noAutofit/>
          </a:bodyPr>
          <a:lstStyle/>
          <a:p>
            <a:pPr marL="342900" indent="-242888" defTabSz="685800">
              <a:lnSpc>
                <a:spcPct val="200000"/>
              </a:lnSpc>
              <a:buClrTx/>
              <a:buSzPts val="1500"/>
              <a:buFont typeface="Arial"/>
              <a:buChar char="•"/>
            </a:pPr>
            <a:r>
              <a:rPr lang="sv-SE" sz="1500" b="1" kern="1200" dirty="0">
                <a:solidFill>
                  <a:prstClr val="black"/>
                </a:solidFill>
                <a:ea typeface="+mn-ea"/>
                <a:cs typeface="+mn-cs"/>
              </a:rPr>
              <a:t>Syfte med dagens möte och delarenans arbete framåt</a:t>
            </a:r>
          </a:p>
          <a:p>
            <a:pPr marL="342900" indent="-242888" defTabSz="685800">
              <a:lnSpc>
                <a:spcPct val="200000"/>
              </a:lnSpc>
              <a:buClrTx/>
              <a:buSzPts val="1500"/>
              <a:buFont typeface="Arial"/>
              <a:buChar char="•"/>
            </a:pPr>
            <a:r>
              <a:rPr lang="sv-SE" sz="1500" b="1" kern="1200" dirty="0">
                <a:solidFill>
                  <a:prstClr val="black"/>
                </a:solidFill>
                <a:ea typeface="+mn-ea"/>
                <a:cs typeface="+mn-cs"/>
              </a:rPr>
              <a:t>Kort repetition av tidigare möten</a:t>
            </a:r>
          </a:p>
          <a:p>
            <a:pPr marL="342900" indent="-242888" defTabSz="685800">
              <a:lnSpc>
                <a:spcPct val="200000"/>
              </a:lnSpc>
              <a:buClrTx/>
              <a:buSzPts val="1500"/>
              <a:buFont typeface="Arial"/>
              <a:buChar char="•"/>
            </a:pPr>
            <a:r>
              <a:rPr lang="sv-SE" sz="1500" b="1" kern="1200" dirty="0">
                <a:solidFill>
                  <a:prstClr val="black"/>
                </a:solidFill>
                <a:ea typeface="+mn-ea"/>
                <a:cs typeface="+mn-cs"/>
              </a:rPr>
              <a:t>Verkstad 3: Utforma arbetsplan och handslag</a:t>
            </a:r>
          </a:p>
          <a:p>
            <a:pPr marL="342900" indent="-242888" defTabSz="685800">
              <a:lnSpc>
                <a:spcPct val="200000"/>
              </a:lnSpc>
              <a:buClrTx/>
              <a:buSzPts val="1500"/>
              <a:buFont typeface="Arial"/>
              <a:buChar char="•"/>
            </a:pPr>
            <a:r>
              <a:rPr lang="sv-SE" sz="1500" b="1" kern="1200" dirty="0">
                <a:solidFill>
                  <a:prstClr val="black"/>
                </a:solidFill>
                <a:ea typeface="+mn-ea"/>
                <a:cs typeface="+mn-cs"/>
              </a:rPr>
              <a:t>Nästa steg		</a:t>
            </a:r>
          </a:p>
        </p:txBody>
      </p:sp>
    </p:spTree>
    <p:extLst>
      <p:ext uri="{BB962C8B-B14F-4D97-AF65-F5344CB8AC3E}">
        <p14:creationId xmlns:p14="http://schemas.microsoft.com/office/powerpoint/2010/main" val="272500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idx="4294967295"/>
          </p:nvPr>
        </p:nvSpPr>
        <p:spPr>
          <a:xfrm>
            <a:off x="0" y="200025"/>
            <a:ext cx="8502650" cy="536575"/>
          </a:xfrm>
          <a:prstGeom prst="rect">
            <a:avLst/>
          </a:prstGeom>
          <a:noFill/>
          <a:ln>
            <a:noFill/>
          </a:ln>
        </p:spPr>
        <p:txBody>
          <a:bodyPr spcFirstLastPara="1" wrap="square" lIns="68575" tIns="34275" rIns="68575" bIns="34275" anchor="b" anchorCtr="0">
            <a:noAutofit/>
          </a:bodyPr>
          <a:lstStyle/>
          <a:p>
            <a:pPr marL="0" lvl="0" indent="0" algn="l" rtl="0">
              <a:lnSpc>
                <a:spcPct val="95000"/>
              </a:lnSpc>
              <a:spcBef>
                <a:spcPts val="0"/>
              </a:spcBef>
              <a:spcAft>
                <a:spcPts val="0"/>
              </a:spcAft>
              <a:buClr>
                <a:schemeClr val="dk1"/>
              </a:buClr>
              <a:buSzPts val="1800"/>
              <a:buFont typeface="Arial"/>
              <a:buNone/>
            </a:pPr>
            <a:r>
              <a:rPr lang="en" sz="2400" dirty="0"/>
              <a:t>Vad vill vi arbeta vidare med?</a:t>
            </a:r>
            <a:endParaRPr sz="2400" dirty="0"/>
          </a:p>
        </p:txBody>
      </p:sp>
      <p:sp>
        <p:nvSpPr>
          <p:cNvPr id="182" name="Google Shape;182;p23"/>
          <p:cNvSpPr/>
          <p:nvPr/>
        </p:nvSpPr>
        <p:spPr>
          <a:xfrm>
            <a:off x="272987" y="920843"/>
            <a:ext cx="1181771" cy="1118275"/>
          </a:xfrm>
          <a:prstGeom prst="homePlate">
            <a:avLst>
              <a:gd name="adj" fmla="val 10869"/>
            </a:avLst>
          </a:prstGeom>
          <a:solidFill>
            <a:schemeClr val="accent3"/>
          </a:solidFill>
          <a:ln w="12700" cap="flat" cmpd="sng">
            <a:solidFill>
              <a:srgbClr val="B16B1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1" dirty="0" err="1">
                <a:solidFill>
                  <a:schemeClr val="tx1"/>
                </a:solidFill>
              </a:rPr>
              <a:t>Hypoteser</a:t>
            </a:r>
            <a:r>
              <a:rPr lang="en" sz="1100" b="1" dirty="0">
                <a:solidFill>
                  <a:schemeClr val="tx1"/>
                </a:solidFill>
              </a:rPr>
              <a:t> </a:t>
            </a:r>
            <a:r>
              <a:rPr lang="en" sz="1100" b="1" dirty="0" err="1">
                <a:solidFill>
                  <a:schemeClr val="tx1"/>
                </a:solidFill>
              </a:rPr>
              <a:t>f</a:t>
            </a:r>
            <a:r>
              <a:rPr lang="en" sz="1100" b="1" dirty="0" err="1">
                <a:solidFill>
                  <a:schemeClr val="tx1"/>
                </a:solidFill>
                <a:latin typeface="Arial"/>
                <a:ea typeface="Arial"/>
                <a:cs typeface="Arial"/>
                <a:sym typeface="Arial"/>
              </a:rPr>
              <a:t>rån</a:t>
            </a:r>
            <a:r>
              <a:rPr lang="en" sz="1100" b="1" dirty="0">
                <a:solidFill>
                  <a:schemeClr val="tx1"/>
                </a:solidFill>
                <a:latin typeface="Arial"/>
                <a:ea typeface="Arial"/>
                <a:cs typeface="Arial"/>
                <a:sym typeface="Arial"/>
              </a:rPr>
              <a:t> </a:t>
            </a:r>
            <a:r>
              <a:rPr lang="en" sz="1100" b="1" dirty="0" err="1">
                <a:solidFill>
                  <a:schemeClr val="tx1"/>
                </a:solidFill>
                <a:latin typeface="Arial"/>
                <a:ea typeface="Arial"/>
                <a:cs typeface="Arial"/>
                <a:sym typeface="Arial"/>
              </a:rPr>
              <a:t>möte</a:t>
            </a:r>
            <a:r>
              <a:rPr lang="en" sz="1100" b="1" dirty="0">
                <a:solidFill>
                  <a:schemeClr val="tx1"/>
                </a:solidFill>
                <a:latin typeface="Arial"/>
                <a:ea typeface="Arial"/>
                <a:cs typeface="Arial"/>
                <a:sym typeface="Arial"/>
              </a:rPr>
              <a:t> 2</a:t>
            </a:r>
            <a:endParaRPr sz="1600" dirty="0">
              <a:solidFill>
                <a:schemeClr val="tx1"/>
              </a:solidFill>
            </a:endParaRPr>
          </a:p>
        </p:txBody>
      </p:sp>
      <p:sp>
        <p:nvSpPr>
          <p:cNvPr id="183" name="Google Shape;183;p23"/>
          <p:cNvSpPr/>
          <p:nvPr/>
        </p:nvSpPr>
        <p:spPr>
          <a:xfrm>
            <a:off x="2053550" y="920843"/>
            <a:ext cx="1118275" cy="1118275"/>
          </a:xfrm>
          <a:prstGeom prst="rect">
            <a:avLst/>
          </a:prstGeom>
          <a:solidFill>
            <a:srgbClr val="FAD4A8"/>
          </a:solidFill>
          <a:ln w="12700" cap="flat" cmpd="sng">
            <a:solidFill>
              <a:schemeClr val="dk1"/>
            </a:solidFill>
            <a:prstDash val="solid"/>
            <a:miter lim="800000"/>
            <a:headEnd type="none" w="sm" len="sm"/>
            <a:tailEnd type="none" w="sm" len="sm"/>
          </a:ln>
        </p:spPr>
        <p:txBody>
          <a:bodyPr spcFirstLastPara="1" wrap="square" lIns="27000" tIns="34275" rIns="27000" bIns="34275" anchor="ctr" anchorCtr="0">
            <a:noAutofit/>
          </a:bodyPr>
          <a:lstStyle/>
          <a:p>
            <a:pPr marL="0" marR="0" lvl="0" indent="0" algn="ctr" rtl="0">
              <a:spcBef>
                <a:spcPts val="0"/>
              </a:spcBef>
              <a:spcAft>
                <a:spcPts val="0"/>
              </a:spcAft>
              <a:buNone/>
            </a:pPr>
            <a:r>
              <a:rPr lang="en" sz="900" i="1" dirty="0">
                <a:solidFill>
                  <a:schemeClr val="dk1"/>
                </a:solidFill>
                <a:latin typeface="Arial"/>
                <a:ea typeface="Arial"/>
                <a:cs typeface="Arial"/>
                <a:sym typeface="Arial"/>
              </a:rPr>
              <a:t>…</a:t>
            </a:r>
            <a:endParaRPr sz="1100" dirty="0"/>
          </a:p>
        </p:txBody>
      </p:sp>
      <p:sp>
        <p:nvSpPr>
          <p:cNvPr id="184" name="Google Shape;184;p23"/>
          <p:cNvSpPr/>
          <p:nvPr/>
        </p:nvSpPr>
        <p:spPr>
          <a:xfrm>
            <a:off x="3394988" y="920843"/>
            <a:ext cx="1118275" cy="1118275"/>
          </a:xfrm>
          <a:prstGeom prst="rect">
            <a:avLst/>
          </a:prstGeom>
          <a:solidFill>
            <a:srgbClr val="FAD4A8"/>
          </a:solidFill>
          <a:ln w="12700" cap="flat" cmpd="sng">
            <a:solidFill>
              <a:schemeClr val="dk1"/>
            </a:solidFill>
            <a:prstDash val="solid"/>
            <a:miter lim="800000"/>
            <a:headEnd type="none" w="sm" len="sm"/>
            <a:tailEnd type="none" w="sm" len="sm"/>
          </a:ln>
        </p:spPr>
        <p:txBody>
          <a:bodyPr spcFirstLastPara="1" wrap="square" lIns="27000" tIns="34275" rIns="27000" bIns="34275" anchor="ctr" anchorCtr="0">
            <a:noAutofit/>
          </a:bodyPr>
          <a:lstStyle/>
          <a:p>
            <a:pPr marL="0" marR="0" lvl="0" indent="0" algn="ctr" rtl="0">
              <a:spcBef>
                <a:spcPts val="0"/>
              </a:spcBef>
              <a:spcAft>
                <a:spcPts val="0"/>
              </a:spcAft>
              <a:buNone/>
            </a:pPr>
            <a:r>
              <a:rPr lang="en" sz="900" i="1" dirty="0">
                <a:solidFill>
                  <a:schemeClr val="dk1"/>
                </a:solidFill>
                <a:latin typeface="Arial"/>
                <a:ea typeface="Arial"/>
                <a:cs typeface="Arial"/>
                <a:sym typeface="Arial"/>
              </a:rPr>
              <a:t>…</a:t>
            </a:r>
            <a:endParaRPr sz="1100" dirty="0"/>
          </a:p>
        </p:txBody>
      </p:sp>
      <p:sp>
        <p:nvSpPr>
          <p:cNvPr id="185" name="Google Shape;185;p23"/>
          <p:cNvSpPr/>
          <p:nvPr/>
        </p:nvSpPr>
        <p:spPr>
          <a:xfrm>
            <a:off x="4736426" y="920843"/>
            <a:ext cx="1118275" cy="1118275"/>
          </a:xfrm>
          <a:prstGeom prst="rect">
            <a:avLst/>
          </a:prstGeom>
          <a:solidFill>
            <a:srgbClr val="FAD4A8"/>
          </a:solidFill>
          <a:ln w="12700" cap="flat" cmpd="sng">
            <a:solidFill>
              <a:schemeClr val="dk1"/>
            </a:solidFill>
            <a:prstDash val="solid"/>
            <a:miter lim="800000"/>
            <a:headEnd type="none" w="sm" len="sm"/>
            <a:tailEnd type="none" w="sm" len="sm"/>
          </a:ln>
        </p:spPr>
        <p:txBody>
          <a:bodyPr spcFirstLastPara="1" wrap="square" lIns="27000" tIns="34275" rIns="27000" bIns="34275" anchor="ctr" anchorCtr="0">
            <a:noAutofit/>
          </a:bodyPr>
          <a:lstStyle/>
          <a:p>
            <a:pPr marL="0" marR="0" lvl="0" indent="0" algn="ctr" rtl="0">
              <a:spcBef>
                <a:spcPts val="0"/>
              </a:spcBef>
              <a:spcAft>
                <a:spcPts val="0"/>
              </a:spcAft>
              <a:buNone/>
            </a:pPr>
            <a:r>
              <a:rPr lang="en" sz="900" i="1" dirty="0">
                <a:solidFill>
                  <a:schemeClr val="dk1"/>
                </a:solidFill>
                <a:latin typeface="Arial"/>
                <a:ea typeface="Arial"/>
                <a:cs typeface="Arial"/>
                <a:sym typeface="Arial"/>
              </a:rPr>
              <a:t>…</a:t>
            </a:r>
            <a:endParaRPr sz="1100" dirty="0"/>
          </a:p>
        </p:txBody>
      </p:sp>
      <p:sp>
        <p:nvSpPr>
          <p:cNvPr id="186" name="Google Shape;186;p23"/>
          <p:cNvSpPr/>
          <p:nvPr/>
        </p:nvSpPr>
        <p:spPr>
          <a:xfrm>
            <a:off x="6077864" y="920843"/>
            <a:ext cx="1118275" cy="1118275"/>
          </a:xfrm>
          <a:prstGeom prst="rect">
            <a:avLst/>
          </a:prstGeom>
          <a:solidFill>
            <a:srgbClr val="FAD4A8"/>
          </a:solidFill>
          <a:ln w="12700" cap="flat" cmpd="sng">
            <a:solidFill>
              <a:schemeClr val="dk1"/>
            </a:solidFill>
            <a:prstDash val="solid"/>
            <a:miter lim="800000"/>
            <a:headEnd type="none" w="sm" len="sm"/>
            <a:tailEnd type="none" w="sm" len="sm"/>
          </a:ln>
        </p:spPr>
        <p:txBody>
          <a:bodyPr spcFirstLastPara="1" wrap="square" lIns="27000" tIns="34275" rIns="27000" bIns="34275" anchor="ctr" anchorCtr="0">
            <a:noAutofit/>
          </a:bodyPr>
          <a:lstStyle/>
          <a:p>
            <a:pPr marL="0" marR="0" lvl="0" indent="0" algn="ctr" rtl="0">
              <a:spcBef>
                <a:spcPts val="0"/>
              </a:spcBef>
              <a:spcAft>
                <a:spcPts val="0"/>
              </a:spcAft>
              <a:buNone/>
            </a:pPr>
            <a:r>
              <a:rPr lang="en" sz="900" i="1" dirty="0">
                <a:solidFill>
                  <a:schemeClr val="dk1"/>
                </a:solidFill>
                <a:latin typeface="Arial"/>
                <a:ea typeface="Arial"/>
                <a:cs typeface="Arial"/>
                <a:sym typeface="Arial"/>
              </a:rPr>
              <a:t>…</a:t>
            </a:r>
            <a:endParaRPr sz="1100" dirty="0"/>
          </a:p>
        </p:txBody>
      </p:sp>
      <p:sp>
        <p:nvSpPr>
          <p:cNvPr id="187" name="Google Shape;187;p23"/>
          <p:cNvSpPr/>
          <p:nvPr/>
        </p:nvSpPr>
        <p:spPr>
          <a:xfrm>
            <a:off x="7419302" y="920843"/>
            <a:ext cx="1118275" cy="1118275"/>
          </a:xfrm>
          <a:prstGeom prst="rect">
            <a:avLst/>
          </a:prstGeom>
          <a:solidFill>
            <a:srgbClr val="FAD4A8"/>
          </a:solidFill>
          <a:ln w="12700" cap="flat" cmpd="sng">
            <a:solidFill>
              <a:schemeClr val="dk1"/>
            </a:solidFill>
            <a:prstDash val="solid"/>
            <a:miter lim="800000"/>
            <a:headEnd type="none" w="sm" len="sm"/>
            <a:tailEnd type="none" w="sm" len="sm"/>
          </a:ln>
        </p:spPr>
        <p:txBody>
          <a:bodyPr spcFirstLastPara="1" wrap="square" lIns="27000" tIns="34275" rIns="27000" bIns="34275" anchor="ctr" anchorCtr="0">
            <a:noAutofit/>
          </a:bodyPr>
          <a:lstStyle/>
          <a:p>
            <a:pPr marL="0" marR="0" lvl="0" indent="0" algn="ctr" rtl="0">
              <a:spcBef>
                <a:spcPts val="0"/>
              </a:spcBef>
              <a:spcAft>
                <a:spcPts val="0"/>
              </a:spcAft>
              <a:buNone/>
            </a:pPr>
            <a:r>
              <a:rPr lang="en" sz="900" i="1" dirty="0">
                <a:solidFill>
                  <a:schemeClr val="dk1"/>
                </a:solidFill>
                <a:latin typeface="Arial"/>
                <a:ea typeface="Arial"/>
                <a:cs typeface="Arial"/>
                <a:sym typeface="Arial"/>
              </a:rPr>
              <a:t>…</a:t>
            </a:r>
            <a:endParaRPr sz="1100" dirty="0"/>
          </a:p>
        </p:txBody>
      </p:sp>
      <p:pic>
        <p:nvPicPr>
          <p:cNvPr id="2" name="Graphic 1">
            <a:extLst>
              <a:ext uri="{FF2B5EF4-FFF2-40B4-BE49-F238E27FC236}">
                <a16:creationId xmlns:a16="http://schemas.microsoft.com/office/drawing/2014/main" id="{DF6648D7-FA00-4198-ACAA-14B6B80BAF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0926" y="947964"/>
            <a:ext cx="350899" cy="350899"/>
          </a:xfrm>
          <a:prstGeom prst="rect">
            <a:avLst/>
          </a:prstGeom>
        </p:spPr>
      </p:pic>
      <p:pic>
        <p:nvPicPr>
          <p:cNvPr id="15" name="Graphic 14">
            <a:extLst>
              <a:ext uri="{FF2B5EF4-FFF2-40B4-BE49-F238E27FC236}">
                <a16:creationId xmlns:a16="http://schemas.microsoft.com/office/drawing/2014/main" id="{9775193A-8D03-4117-BEA6-70579324EF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2364" y="947964"/>
            <a:ext cx="350899" cy="350899"/>
          </a:xfrm>
          <a:prstGeom prst="rect">
            <a:avLst/>
          </a:prstGeom>
        </p:spPr>
      </p:pic>
      <p:pic>
        <p:nvPicPr>
          <p:cNvPr id="16" name="Graphic 15">
            <a:extLst>
              <a:ext uri="{FF2B5EF4-FFF2-40B4-BE49-F238E27FC236}">
                <a16:creationId xmlns:a16="http://schemas.microsoft.com/office/drawing/2014/main" id="{50E7A70D-F89F-43FC-B99A-A611015D7E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7032" y="947964"/>
            <a:ext cx="350899" cy="350899"/>
          </a:xfrm>
          <a:prstGeom prst="rect">
            <a:avLst/>
          </a:prstGeom>
        </p:spPr>
      </p:pic>
      <p:pic>
        <p:nvPicPr>
          <p:cNvPr id="17" name="Graphic 16">
            <a:extLst>
              <a:ext uri="{FF2B5EF4-FFF2-40B4-BE49-F238E27FC236}">
                <a16:creationId xmlns:a16="http://schemas.microsoft.com/office/drawing/2014/main" id="{FC9DB194-88F6-464A-956E-D7BFC9FC7F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5256" y="947964"/>
            <a:ext cx="350899" cy="350899"/>
          </a:xfrm>
          <a:prstGeom prst="rect">
            <a:avLst/>
          </a:prstGeom>
        </p:spPr>
      </p:pic>
      <p:pic>
        <p:nvPicPr>
          <p:cNvPr id="18" name="Graphic 17">
            <a:extLst>
              <a:ext uri="{FF2B5EF4-FFF2-40B4-BE49-F238E27FC236}">
                <a16:creationId xmlns:a16="http://schemas.microsoft.com/office/drawing/2014/main" id="{B6C05FD6-68BC-4ED4-97BD-0F7DAD31DE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7291" y="947964"/>
            <a:ext cx="350899" cy="350899"/>
          </a:xfrm>
          <a:prstGeom prst="rect">
            <a:avLst/>
          </a:prstGeom>
        </p:spPr>
      </p:pic>
      <p:sp>
        <p:nvSpPr>
          <p:cNvPr id="3" name="Rectangle 2">
            <a:extLst>
              <a:ext uri="{FF2B5EF4-FFF2-40B4-BE49-F238E27FC236}">
                <a16:creationId xmlns:a16="http://schemas.microsoft.com/office/drawing/2014/main" id="{42CDD931-797B-498D-BC7E-8704D1247FF0}"/>
              </a:ext>
            </a:extLst>
          </p:cNvPr>
          <p:cNvSpPr/>
          <p:nvPr/>
        </p:nvSpPr>
        <p:spPr>
          <a:xfrm>
            <a:off x="791733" y="2824690"/>
            <a:ext cx="2321957" cy="938719"/>
          </a:xfrm>
          <a:prstGeom prst="rect">
            <a:avLst/>
          </a:prstGeom>
        </p:spPr>
        <p:txBody>
          <a:bodyPr wrap="square">
            <a:spAutoFit/>
          </a:bodyPr>
          <a:lstStyle/>
          <a:p>
            <a:pPr algn="ctr" defTabSz="685800">
              <a:buClrTx/>
            </a:pPr>
            <a:r>
              <a:rPr lang="sv-SE" sz="1100" kern="1200" dirty="0">
                <a:solidFill>
                  <a:prstClr val="black"/>
                </a:solidFill>
                <a:ea typeface="+mn-ea"/>
                <a:cs typeface="+mn-cs"/>
              </a:rPr>
              <a:t>Vem/vilka kan påverka och förändra? Finns det fler som borde involveras? Hur bjuder vi in dem och vem kontaktar vi (person/avdelning/enhet)? </a:t>
            </a:r>
          </a:p>
        </p:txBody>
      </p:sp>
      <p:sp>
        <p:nvSpPr>
          <p:cNvPr id="4" name="Rectangle 3">
            <a:extLst>
              <a:ext uri="{FF2B5EF4-FFF2-40B4-BE49-F238E27FC236}">
                <a16:creationId xmlns:a16="http://schemas.microsoft.com/office/drawing/2014/main" id="{40EC5E92-C8B0-4EC3-A514-A2A0AA3EC419}"/>
              </a:ext>
            </a:extLst>
          </p:cNvPr>
          <p:cNvSpPr/>
          <p:nvPr/>
        </p:nvSpPr>
        <p:spPr>
          <a:xfrm>
            <a:off x="3257635" y="2824690"/>
            <a:ext cx="2569032" cy="938719"/>
          </a:xfrm>
          <a:prstGeom prst="rect">
            <a:avLst/>
          </a:prstGeom>
        </p:spPr>
        <p:txBody>
          <a:bodyPr wrap="square">
            <a:spAutoFit/>
          </a:bodyPr>
          <a:lstStyle/>
          <a:p>
            <a:pPr algn="ctr" defTabSz="685800">
              <a:buClrTx/>
            </a:pPr>
            <a:r>
              <a:rPr lang="sv-SE" sz="1100" kern="1200" dirty="0">
                <a:solidFill>
                  <a:prstClr val="black"/>
                </a:solidFill>
                <a:ea typeface="+mn-ea"/>
                <a:cs typeface="+mn-cs"/>
              </a:rPr>
              <a:t>Vilka aktiviteter behöver genomföras? </a:t>
            </a:r>
            <a:br>
              <a:rPr lang="sv-SE" sz="1100" kern="1200" dirty="0">
                <a:solidFill>
                  <a:prstClr val="black"/>
                </a:solidFill>
                <a:ea typeface="+mn-ea"/>
                <a:cs typeface="+mn-cs"/>
              </a:rPr>
            </a:br>
            <a:r>
              <a:rPr lang="sv-SE" sz="1100" kern="1200" dirty="0">
                <a:solidFill>
                  <a:prstClr val="black"/>
                </a:solidFill>
                <a:ea typeface="+mn-ea"/>
                <a:cs typeface="+mn-cs"/>
              </a:rPr>
              <a:t>I vilken ordning? Finns tidigare/pågående arbete att utgå ifrån? Hur får vi tag på det? Vilka aktiviteter krävs?</a:t>
            </a:r>
          </a:p>
        </p:txBody>
      </p:sp>
      <p:sp>
        <p:nvSpPr>
          <p:cNvPr id="5" name="Rectangle 4">
            <a:extLst>
              <a:ext uri="{FF2B5EF4-FFF2-40B4-BE49-F238E27FC236}">
                <a16:creationId xmlns:a16="http://schemas.microsoft.com/office/drawing/2014/main" id="{5310EBF6-3CFB-4F87-8207-3DF28376CD03}"/>
              </a:ext>
            </a:extLst>
          </p:cNvPr>
          <p:cNvSpPr/>
          <p:nvPr/>
        </p:nvSpPr>
        <p:spPr>
          <a:xfrm>
            <a:off x="5970612" y="2824690"/>
            <a:ext cx="2569032" cy="600164"/>
          </a:xfrm>
          <a:prstGeom prst="rect">
            <a:avLst/>
          </a:prstGeom>
        </p:spPr>
        <p:txBody>
          <a:bodyPr wrap="square">
            <a:spAutoFit/>
          </a:bodyPr>
          <a:lstStyle/>
          <a:p>
            <a:pPr algn="ctr" defTabSz="685800">
              <a:buClrTx/>
            </a:pPr>
            <a:r>
              <a:rPr lang="sv-SE" sz="1100" kern="1200" dirty="0">
                <a:solidFill>
                  <a:prstClr val="black"/>
                </a:solidFill>
                <a:ea typeface="+mn-ea"/>
                <a:cs typeface="+mn-cs"/>
              </a:rPr>
              <a:t>När kan arbetet påbörjas? Finns det beroenden mellan aktiviteterna? Vilka beslut krävs innan de kan ske? </a:t>
            </a:r>
          </a:p>
        </p:txBody>
      </p:sp>
      <p:cxnSp>
        <p:nvCxnSpPr>
          <p:cNvPr id="7" name="Straight Connector 6">
            <a:extLst>
              <a:ext uri="{FF2B5EF4-FFF2-40B4-BE49-F238E27FC236}">
                <a16:creationId xmlns:a16="http://schemas.microsoft.com/office/drawing/2014/main" id="{A26EDF22-EA2C-46CE-A715-2098806945AC}"/>
              </a:ext>
              <a:ext uri="{C183D7F6-B498-43B3-948B-1728B52AA6E4}">
                <adec:decorative xmlns:adec="http://schemas.microsoft.com/office/drawing/2017/decorative" val="1"/>
              </a:ext>
            </a:extLst>
          </p:cNvPr>
          <p:cNvCxnSpPr/>
          <p:nvPr/>
        </p:nvCxnSpPr>
        <p:spPr>
          <a:xfrm>
            <a:off x="791733" y="2522487"/>
            <a:ext cx="7385558" cy="0"/>
          </a:xfrm>
          <a:prstGeom prst="line">
            <a:avLst/>
          </a:prstGeom>
          <a:ln w="28575">
            <a:prstDash val="lgDash"/>
          </a:ln>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idx="4294967295"/>
          </p:nvPr>
        </p:nvSpPr>
        <p:spPr>
          <a:xfrm>
            <a:off x="0" y="200025"/>
            <a:ext cx="8502650" cy="536575"/>
          </a:xfrm>
          <a:prstGeom prst="rect">
            <a:avLst/>
          </a:prstGeom>
          <a:noFill/>
          <a:ln>
            <a:noFill/>
          </a:ln>
        </p:spPr>
        <p:txBody>
          <a:bodyPr spcFirstLastPara="1" wrap="square" lIns="68575" tIns="34275" rIns="68575" bIns="34275" anchor="b" anchorCtr="0">
            <a:noAutofit/>
          </a:bodyPr>
          <a:lstStyle/>
          <a:p>
            <a:pPr marL="0" lvl="0" indent="0" algn="l" rtl="0">
              <a:lnSpc>
                <a:spcPct val="95000"/>
              </a:lnSpc>
              <a:spcBef>
                <a:spcPts val="0"/>
              </a:spcBef>
              <a:spcAft>
                <a:spcPts val="0"/>
              </a:spcAft>
              <a:buClr>
                <a:schemeClr val="dk1"/>
              </a:buClr>
              <a:buSzPts val="1800"/>
              <a:buFont typeface="Arial"/>
              <a:buNone/>
            </a:pPr>
            <a:r>
              <a:rPr lang="en" sz="2400" dirty="0"/>
              <a:t>Verkstad i grupper</a:t>
            </a:r>
            <a:endParaRPr sz="2400" dirty="0"/>
          </a:p>
        </p:txBody>
      </p:sp>
      <p:sp>
        <p:nvSpPr>
          <p:cNvPr id="245" name="Google Shape;245;p29"/>
          <p:cNvSpPr/>
          <p:nvPr/>
        </p:nvSpPr>
        <p:spPr>
          <a:xfrm>
            <a:off x="272989" y="843581"/>
            <a:ext cx="8502588" cy="878064"/>
          </a:xfrm>
          <a:prstGeom prst="rect">
            <a:avLst/>
          </a:prstGeom>
          <a:solidFill>
            <a:srgbClr val="FFE49D"/>
          </a:solidFill>
          <a:ln w="12700" cap="flat" cmpd="sng">
            <a:solidFill>
              <a:schemeClr val="dk1"/>
            </a:solidFill>
            <a:prstDash val="solid"/>
            <a:miter lim="800000"/>
            <a:headEnd type="none" w="sm" len="sm"/>
            <a:tailEnd type="none" w="sm" len="sm"/>
          </a:ln>
        </p:spPr>
        <p:txBody>
          <a:bodyPr spcFirstLastPara="1" wrap="square" lIns="27000" tIns="34275" rIns="27000" bIns="34275" anchor="t" anchorCtr="0">
            <a:noAutofit/>
          </a:bodyPr>
          <a:lstStyle/>
          <a:p>
            <a:pPr marL="0" marR="0" lvl="0" indent="0" algn="l" rtl="0">
              <a:spcBef>
                <a:spcPts val="0"/>
              </a:spcBef>
              <a:spcAft>
                <a:spcPts val="0"/>
              </a:spcAft>
              <a:buNone/>
            </a:pPr>
            <a:r>
              <a:rPr lang="en" sz="900" b="1" dirty="0">
                <a:solidFill>
                  <a:schemeClr val="dk1"/>
                </a:solidFill>
                <a:latin typeface="Arial"/>
                <a:ea typeface="Arial"/>
                <a:cs typeface="Arial"/>
                <a:sym typeface="Arial"/>
              </a:rPr>
              <a:t>Instruktion: </a:t>
            </a:r>
            <a:endParaRPr sz="1100" dirty="0"/>
          </a:p>
          <a:p>
            <a:pPr marL="469900" marR="0" lvl="1" indent="-120650" algn="l" rtl="0">
              <a:spcBef>
                <a:spcPts val="0"/>
              </a:spcBef>
              <a:spcAft>
                <a:spcPts val="0"/>
              </a:spcAft>
              <a:buClr>
                <a:schemeClr val="dk1"/>
              </a:buClr>
              <a:buSzPts val="900"/>
              <a:buFont typeface="Arial"/>
              <a:buChar char="•"/>
            </a:pPr>
            <a:r>
              <a:rPr lang="en" sz="900" b="0" u="none" strike="noStrike" cap="none" dirty="0">
                <a:solidFill>
                  <a:schemeClr val="dk1"/>
                </a:solidFill>
                <a:latin typeface="Arial"/>
                <a:ea typeface="Arial"/>
                <a:cs typeface="Arial"/>
                <a:sym typeface="Arial"/>
              </a:rPr>
              <a:t>Vi kommer nu att dela in oss i mindre grupper för att vidareutveckla olika initiativ</a:t>
            </a:r>
            <a:endParaRPr sz="1100" dirty="0"/>
          </a:p>
          <a:p>
            <a:pPr marL="469900" marR="0" lvl="1" indent="-120650" algn="l" rtl="0">
              <a:spcBef>
                <a:spcPts val="0"/>
              </a:spcBef>
              <a:spcAft>
                <a:spcPts val="0"/>
              </a:spcAft>
              <a:buClr>
                <a:schemeClr val="dk1"/>
              </a:buClr>
              <a:buSzPts val="900"/>
              <a:buFont typeface="Arial"/>
              <a:buChar char="•"/>
            </a:pPr>
            <a:r>
              <a:rPr lang="en" sz="900" b="0" u="none" strike="noStrike" cap="none" dirty="0">
                <a:solidFill>
                  <a:schemeClr val="dk1"/>
                </a:solidFill>
                <a:latin typeface="Arial"/>
                <a:ea typeface="Arial"/>
                <a:cs typeface="Arial"/>
                <a:sym typeface="Arial"/>
              </a:rPr>
              <a:t>Vi kommer dock alla att arbeta i ett gemensamt dokument </a:t>
            </a:r>
            <a:r>
              <a:rPr lang="en" sz="900" b="0" u="none" strike="noStrike" cap="none" dirty="0">
                <a:solidFill>
                  <a:schemeClr val="dk1"/>
                </a:solidFill>
                <a:highlight>
                  <a:srgbClr val="FFFF00"/>
                </a:highlight>
                <a:latin typeface="Arial"/>
                <a:ea typeface="Arial"/>
                <a:cs typeface="Arial"/>
                <a:sym typeface="Arial"/>
              </a:rPr>
              <a:t>(LÄNK)</a:t>
            </a:r>
            <a:r>
              <a:rPr lang="en" sz="900" b="0" u="none" strike="noStrike" cap="none" dirty="0">
                <a:solidFill>
                  <a:schemeClr val="dk1"/>
                </a:solidFill>
                <a:latin typeface="Arial"/>
                <a:ea typeface="Arial"/>
                <a:cs typeface="Arial"/>
                <a:sym typeface="Arial"/>
              </a:rPr>
              <a:t>, så att vi kan skriva samtidigt</a:t>
            </a:r>
            <a:endParaRPr sz="1100" dirty="0"/>
          </a:p>
          <a:p>
            <a:pPr marL="469900" marR="0" lvl="1" indent="-120650" algn="l" rtl="0">
              <a:spcBef>
                <a:spcPts val="0"/>
              </a:spcBef>
              <a:spcAft>
                <a:spcPts val="0"/>
              </a:spcAft>
              <a:buClr>
                <a:schemeClr val="dk1"/>
              </a:buClr>
              <a:buSzPts val="900"/>
              <a:buFont typeface="Arial"/>
              <a:buChar char="•"/>
            </a:pPr>
            <a:r>
              <a:rPr lang="en" sz="900" b="0" u="none" strike="noStrike" cap="none" dirty="0">
                <a:solidFill>
                  <a:schemeClr val="dk1"/>
                </a:solidFill>
                <a:latin typeface="Arial"/>
                <a:ea typeface="Arial"/>
                <a:cs typeface="Arial"/>
                <a:sym typeface="Arial"/>
              </a:rPr>
              <a:t>Varje grupp har ett eget mötesrum – länk finns nedan. Ni når mötesrummet genom att det nuvarande samtalet och sedan klicka sedan på länken för din grupps samtal. Ni kan närsomhelst komma tillbaka till det gemensamma mötesrummet genom länken i inbjudan.</a:t>
            </a:r>
            <a:endParaRPr sz="1100" dirty="0"/>
          </a:p>
          <a:p>
            <a:pPr marL="342900" marR="0" lvl="1" indent="0" algn="l" rtl="0">
              <a:spcBef>
                <a:spcPts val="0"/>
              </a:spcBef>
              <a:spcAft>
                <a:spcPts val="0"/>
              </a:spcAft>
              <a:buNone/>
            </a:pPr>
            <a:endParaRPr sz="900" b="0" i="1" u="none" strike="noStrike" cap="none" dirty="0">
              <a:solidFill>
                <a:schemeClr val="dk1"/>
              </a:solidFill>
              <a:latin typeface="Arial"/>
              <a:ea typeface="Arial"/>
              <a:cs typeface="Arial"/>
              <a:sym typeface="Arial"/>
            </a:endParaRPr>
          </a:p>
        </p:txBody>
      </p:sp>
      <p:graphicFrame>
        <p:nvGraphicFramePr>
          <p:cNvPr id="246" name="Google Shape;246;p29"/>
          <p:cNvGraphicFramePr/>
          <p:nvPr>
            <p:extLst>
              <p:ext uri="{D42A27DB-BD31-4B8C-83A1-F6EECF244321}">
                <p14:modId xmlns:p14="http://schemas.microsoft.com/office/powerpoint/2010/main" val="3005041271"/>
              </p:ext>
            </p:extLst>
          </p:nvPr>
        </p:nvGraphicFramePr>
        <p:xfrm>
          <a:off x="269082" y="1801462"/>
          <a:ext cx="2038350" cy="2747195"/>
        </p:xfrm>
        <a:graphic>
          <a:graphicData uri="http://schemas.openxmlformats.org/drawingml/2006/table">
            <a:tbl>
              <a:tblPr firstRow="1">
                <a:noFill/>
                <a:tableStyleId>{5209D3CF-AFB3-4543-B5A4-E007E2C167EE}</a:tableStyleId>
              </a:tblPr>
              <a:tblGrid>
                <a:gridCol w="2038350">
                  <a:extLst>
                    <a:ext uri="{9D8B030D-6E8A-4147-A177-3AD203B41FA5}">
                      <a16:colId xmlns:a16="http://schemas.microsoft.com/office/drawing/2014/main" val="20000"/>
                    </a:ext>
                  </a:extLst>
                </a:gridCol>
              </a:tblGrid>
              <a:tr h="189075">
                <a:tc>
                  <a:txBody>
                    <a:bodyPr/>
                    <a:lstStyle/>
                    <a:p>
                      <a:pPr marL="0" marR="0" lvl="0" indent="0" algn="ctr" rtl="0">
                        <a:spcBef>
                          <a:spcPts val="0"/>
                        </a:spcBef>
                        <a:spcAft>
                          <a:spcPts val="0"/>
                        </a:spcAft>
                        <a:buNone/>
                      </a:pPr>
                      <a:r>
                        <a:rPr lang="en" sz="900" b="1" u="none" strike="noStrike" cap="none" dirty="0">
                          <a:solidFill>
                            <a:schemeClr val="tx1"/>
                          </a:solidFill>
                        </a:rPr>
                        <a:t>Grupp 1</a:t>
                      </a:r>
                      <a:endParaRPr sz="1100" dirty="0">
                        <a:solidFill>
                          <a:schemeClr val="tx1"/>
                        </a:solidFill>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819375">
                <a:tc>
                  <a:txBody>
                    <a:bodyPr/>
                    <a:lstStyle/>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r>
                        <a:rPr lang="en" sz="900" dirty="0"/>
                        <a:t>Initiativ: </a:t>
                      </a:r>
                      <a:endParaRPr sz="11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23200">
                <a:tc>
                  <a:txBody>
                    <a:bodyPr/>
                    <a:lstStyle/>
                    <a:p>
                      <a:pPr marL="0" marR="0" lvl="0" indent="0" algn="l" rtl="0">
                        <a:spcBef>
                          <a:spcPts val="0"/>
                        </a:spcBef>
                        <a:spcAft>
                          <a:spcPts val="0"/>
                        </a:spcAft>
                        <a:buNone/>
                      </a:pPr>
                      <a:r>
                        <a:rPr lang="en" sz="900"/>
                        <a:t>Deltagare:</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6675">
                <a:tc>
                  <a:txBody>
                    <a:bodyPr/>
                    <a:lstStyle/>
                    <a:p>
                      <a:pPr marL="0" marR="0" lvl="0" indent="0" algn="l" rtl="0">
                        <a:spcBef>
                          <a:spcPts val="0"/>
                        </a:spcBef>
                        <a:spcAft>
                          <a:spcPts val="0"/>
                        </a:spcAft>
                        <a:buNone/>
                      </a:pPr>
                      <a:r>
                        <a:rPr lang="en" sz="900" dirty="0">
                          <a:highlight>
                            <a:srgbClr val="FFFF00"/>
                          </a:highlight>
                        </a:rPr>
                        <a:t>Länk till Mötesrum för grupp 1</a:t>
                      </a:r>
                      <a:endParaRPr sz="1100" dirty="0">
                        <a:highlight>
                          <a:srgbClr val="FFFF00"/>
                        </a:highlight>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247" name="Google Shape;247;p29"/>
          <p:cNvGraphicFramePr/>
          <p:nvPr>
            <p:extLst>
              <p:ext uri="{D42A27DB-BD31-4B8C-83A1-F6EECF244321}">
                <p14:modId xmlns:p14="http://schemas.microsoft.com/office/powerpoint/2010/main" val="1452403690"/>
              </p:ext>
            </p:extLst>
          </p:nvPr>
        </p:nvGraphicFramePr>
        <p:xfrm>
          <a:off x="2425130" y="1801462"/>
          <a:ext cx="2038350" cy="2747195"/>
        </p:xfrm>
        <a:graphic>
          <a:graphicData uri="http://schemas.openxmlformats.org/drawingml/2006/table">
            <a:tbl>
              <a:tblPr firstRow="1">
                <a:noFill/>
                <a:tableStyleId>{5209D3CF-AFB3-4543-B5A4-E007E2C167EE}</a:tableStyleId>
              </a:tblPr>
              <a:tblGrid>
                <a:gridCol w="2038350">
                  <a:extLst>
                    <a:ext uri="{9D8B030D-6E8A-4147-A177-3AD203B41FA5}">
                      <a16:colId xmlns:a16="http://schemas.microsoft.com/office/drawing/2014/main" val="20000"/>
                    </a:ext>
                  </a:extLst>
                </a:gridCol>
              </a:tblGrid>
              <a:tr h="189075">
                <a:tc>
                  <a:txBody>
                    <a:bodyPr/>
                    <a:lstStyle/>
                    <a:p>
                      <a:pPr marL="0" marR="0" lvl="0" indent="0" algn="ctr" rtl="0">
                        <a:spcBef>
                          <a:spcPts val="0"/>
                        </a:spcBef>
                        <a:spcAft>
                          <a:spcPts val="0"/>
                        </a:spcAft>
                        <a:buNone/>
                      </a:pPr>
                      <a:r>
                        <a:rPr lang="en" sz="900" b="1" dirty="0">
                          <a:solidFill>
                            <a:schemeClr val="tx1"/>
                          </a:solidFill>
                        </a:rPr>
                        <a:t>Grupp 2</a:t>
                      </a:r>
                      <a:endParaRPr sz="1100" dirty="0">
                        <a:solidFill>
                          <a:schemeClr val="tx1"/>
                        </a:solidFill>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819375">
                <a:tc>
                  <a:txBody>
                    <a:bodyPr/>
                    <a:lstStyle/>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r>
                        <a:rPr lang="en" sz="900" dirty="0"/>
                        <a:t>Initiativ:</a:t>
                      </a:r>
                      <a:endParaRPr sz="11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23200">
                <a:tc>
                  <a:txBody>
                    <a:bodyPr/>
                    <a:lstStyle/>
                    <a:p>
                      <a:pPr marL="0" marR="0" lvl="0" indent="0" algn="l" rtl="0">
                        <a:spcBef>
                          <a:spcPts val="0"/>
                        </a:spcBef>
                        <a:spcAft>
                          <a:spcPts val="0"/>
                        </a:spcAft>
                        <a:buNone/>
                      </a:pPr>
                      <a:r>
                        <a:rPr lang="en" sz="900"/>
                        <a:t>Deltagare:</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6675">
                <a:tc>
                  <a:txBody>
                    <a:bodyPr/>
                    <a:lstStyle/>
                    <a:p>
                      <a:pPr marL="0" marR="0" lvl="0" indent="0" algn="l" rtl="0">
                        <a:spcBef>
                          <a:spcPts val="0"/>
                        </a:spcBef>
                        <a:spcAft>
                          <a:spcPts val="0"/>
                        </a:spcAft>
                        <a:buNone/>
                      </a:pPr>
                      <a:r>
                        <a:rPr lang="en" sz="900" dirty="0">
                          <a:highlight>
                            <a:srgbClr val="FFFF00"/>
                          </a:highlight>
                        </a:rPr>
                        <a:t>Länk till Mötesrum för grupp 2</a:t>
                      </a:r>
                      <a:endParaRPr sz="1100" dirty="0">
                        <a:highlight>
                          <a:srgbClr val="FFFF00"/>
                        </a:highlight>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248" name="Google Shape;248;p29"/>
          <p:cNvGraphicFramePr/>
          <p:nvPr>
            <p:extLst>
              <p:ext uri="{D42A27DB-BD31-4B8C-83A1-F6EECF244321}">
                <p14:modId xmlns:p14="http://schemas.microsoft.com/office/powerpoint/2010/main" val="4046599309"/>
              </p:ext>
            </p:extLst>
          </p:nvPr>
        </p:nvGraphicFramePr>
        <p:xfrm>
          <a:off x="4581177" y="1801462"/>
          <a:ext cx="2038350" cy="2747195"/>
        </p:xfrm>
        <a:graphic>
          <a:graphicData uri="http://schemas.openxmlformats.org/drawingml/2006/table">
            <a:tbl>
              <a:tblPr firstRow="1">
                <a:noFill/>
                <a:tableStyleId>{5209D3CF-AFB3-4543-B5A4-E007E2C167EE}</a:tableStyleId>
              </a:tblPr>
              <a:tblGrid>
                <a:gridCol w="2038350">
                  <a:extLst>
                    <a:ext uri="{9D8B030D-6E8A-4147-A177-3AD203B41FA5}">
                      <a16:colId xmlns:a16="http://schemas.microsoft.com/office/drawing/2014/main" val="20000"/>
                    </a:ext>
                  </a:extLst>
                </a:gridCol>
              </a:tblGrid>
              <a:tr h="189075">
                <a:tc>
                  <a:txBody>
                    <a:bodyPr/>
                    <a:lstStyle/>
                    <a:p>
                      <a:pPr marL="0" marR="0" lvl="0" indent="0" algn="ctr" rtl="0">
                        <a:spcBef>
                          <a:spcPts val="0"/>
                        </a:spcBef>
                        <a:spcAft>
                          <a:spcPts val="0"/>
                        </a:spcAft>
                        <a:buNone/>
                      </a:pPr>
                      <a:r>
                        <a:rPr lang="en" sz="900" b="1" dirty="0">
                          <a:solidFill>
                            <a:schemeClr val="tx1"/>
                          </a:solidFill>
                        </a:rPr>
                        <a:t>Grupp 3</a:t>
                      </a:r>
                      <a:endParaRPr sz="1100" dirty="0">
                        <a:solidFill>
                          <a:schemeClr val="tx1"/>
                        </a:solidFill>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819375">
                <a:tc>
                  <a:txBody>
                    <a:bodyPr/>
                    <a:lstStyle/>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r>
                        <a:rPr lang="en" sz="900" dirty="0"/>
                        <a:t>Initiativ:</a:t>
                      </a:r>
                      <a:endParaRPr sz="11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23200">
                <a:tc>
                  <a:txBody>
                    <a:bodyPr/>
                    <a:lstStyle/>
                    <a:p>
                      <a:pPr marL="0" marR="0" lvl="0" indent="0" algn="l" rtl="0">
                        <a:spcBef>
                          <a:spcPts val="0"/>
                        </a:spcBef>
                        <a:spcAft>
                          <a:spcPts val="0"/>
                        </a:spcAft>
                        <a:buNone/>
                      </a:pPr>
                      <a:r>
                        <a:rPr lang="en" sz="900"/>
                        <a:t>Deltagare:</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6675">
                <a:tc>
                  <a:txBody>
                    <a:bodyPr/>
                    <a:lstStyle/>
                    <a:p>
                      <a:pPr marL="0" marR="0" lvl="0" indent="0" algn="l" rtl="0">
                        <a:spcBef>
                          <a:spcPts val="0"/>
                        </a:spcBef>
                        <a:spcAft>
                          <a:spcPts val="0"/>
                        </a:spcAft>
                        <a:buNone/>
                      </a:pPr>
                      <a:r>
                        <a:rPr lang="en" sz="900" dirty="0">
                          <a:highlight>
                            <a:srgbClr val="FFFF00"/>
                          </a:highlight>
                        </a:rPr>
                        <a:t>Länk till Mötesrum för grupp 3</a:t>
                      </a:r>
                      <a:endParaRPr sz="1100" dirty="0">
                        <a:highlight>
                          <a:srgbClr val="FFFF00"/>
                        </a:highlight>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249" name="Google Shape;249;p29"/>
          <p:cNvGraphicFramePr/>
          <p:nvPr>
            <p:extLst>
              <p:ext uri="{D42A27DB-BD31-4B8C-83A1-F6EECF244321}">
                <p14:modId xmlns:p14="http://schemas.microsoft.com/office/powerpoint/2010/main" val="2522906175"/>
              </p:ext>
            </p:extLst>
          </p:nvPr>
        </p:nvGraphicFramePr>
        <p:xfrm>
          <a:off x="6737225" y="1801462"/>
          <a:ext cx="2038350" cy="2747195"/>
        </p:xfrm>
        <a:graphic>
          <a:graphicData uri="http://schemas.openxmlformats.org/drawingml/2006/table">
            <a:tbl>
              <a:tblPr firstRow="1">
                <a:noFill/>
                <a:tableStyleId>{5209D3CF-AFB3-4543-B5A4-E007E2C167EE}</a:tableStyleId>
              </a:tblPr>
              <a:tblGrid>
                <a:gridCol w="2038350">
                  <a:extLst>
                    <a:ext uri="{9D8B030D-6E8A-4147-A177-3AD203B41FA5}">
                      <a16:colId xmlns:a16="http://schemas.microsoft.com/office/drawing/2014/main" val="20000"/>
                    </a:ext>
                  </a:extLst>
                </a:gridCol>
              </a:tblGrid>
              <a:tr h="189075">
                <a:tc>
                  <a:txBody>
                    <a:bodyPr/>
                    <a:lstStyle/>
                    <a:p>
                      <a:pPr marL="0" marR="0" lvl="0" indent="0" algn="ctr" rtl="0">
                        <a:spcBef>
                          <a:spcPts val="0"/>
                        </a:spcBef>
                        <a:spcAft>
                          <a:spcPts val="0"/>
                        </a:spcAft>
                        <a:buNone/>
                      </a:pPr>
                      <a:r>
                        <a:rPr lang="en" sz="900" b="1" dirty="0">
                          <a:solidFill>
                            <a:schemeClr val="tx1"/>
                          </a:solidFill>
                        </a:rPr>
                        <a:t>Grupp 4</a:t>
                      </a:r>
                      <a:endParaRPr sz="1100" dirty="0">
                        <a:solidFill>
                          <a:schemeClr val="tx1"/>
                        </a:solidFill>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819375">
                <a:tc>
                  <a:txBody>
                    <a:bodyPr/>
                    <a:lstStyle/>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r>
                        <a:rPr lang="en" sz="900" dirty="0"/>
                        <a:t>Initiativ:</a:t>
                      </a:r>
                      <a:endParaRPr sz="11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p>
                      <a:pPr marL="0" marR="0" lvl="0" indent="0" algn="l" rtl="0">
                        <a:spcBef>
                          <a:spcPts val="0"/>
                        </a:spcBef>
                        <a:spcAft>
                          <a:spcPts val="0"/>
                        </a:spcAft>
                        <a:buNone/>
                      </a:pPr>
                      <a:endParaRPr sz="9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23200">
                <a:tc>
                  <a:txBody>
                    <a:bodyPr/>
                    <a:lstStyle/>
                    <a:p>
                      <a:pPr marL="0" marR="0" lvl="0" indent="0" algn="l" rtl="0">
                        <a:spcBef>
                          <a:spcPts val="0"/>
                        </a:spcBef>
                        <a:spcAft>
                          <a:spcPts val="0"/>
                        </a:spcAft>
                        <a:buNone/>
                      </a:pPr>
                      <a:r>
                        <a:rPr lang="en" sz="900"/>
                        <a:t>Deltagare:</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p>
                      <a:pPr marL="127000" marR="0" lvl="0" indent="-120650" algn="l" rtl="0">
                        <a:spcBef>
                          <a:spcPts val="0"/>
                        </a:spcBef>
                        <a:spcAft>
                          <a:spcPts val="0"/>
                        </a:spcAft>
                        <a:buClr>
                          <a:schemeClr val="dk1"/>
                        </a:buClr>
                        <a:buSzPts val="900"/>
                        <a:buFont typeface="Arial"/>
                        <a:buChar char="•"/>
                      </a:pPr>
                      <a:r>
                        <a:rPr lang="en" sz="900"/>
                        <a:t>...</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6675">
                <a:tc>
                  <a:txBody>
                    <a:bodyPr/>
                    <a:lstStyle/>
                    <a:p>
                      <a:pPr marL="0" marR="0" lvl="0" indent="0" algn="l" rtl="0">
                        <a:spcBef>
                          <a:spcPts val="0"/>
                        </a:spcBef>
                        <a:spcAft>
                          <a:spcPts val="0"/>
                        </a:spcAft>
                        <a:buNone/>
                      </a:pPr>
                      <a:r>
                        <a:rPr lang="en" sz="900" dirty="0">
                          <a:highlight>
                            <a:srgbClr val="FFFF00"/>
                          </a:highlight>
                        </a:rPr>
                        <a:t>Länk till Mötesrum för grupp 4</a:t>
                      </a:r>
                      <a:endParaRPr sz="1100" dirty="0">
                        <a:highlight>
                          <a:srgbClr val="FFFF00"/>
                        </a:highlight>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5B73E-410B-480A-A31E-1CDBE3D5AA85}"/>
              </a:ext>
              <a:ext uri="{C183D7F6-B498-43B3-948B-1728B52AA6E4}">
                <adec:decorative xmlns:adec="http://schemas.microsoft.com/office/drawing/2017/decorative" val="1"/>
              </a:ext>
            </a:extLst>
          </p:cNvPr>
          <p:cNvSpPr/>
          <p:nvPr/>
        </p:nvSpPr>
        <p:spPr>
          <a:xfrm>
            <a:off x="205256" y="2543865"/>
            <a:ext cx="8630581" cy="341237"/>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pPr>
            <a:endParaRPr lang="sv-SE" sz="2100" kern="1200" dirty="0">
              <a:solidFill>
                <a:prstClr val="black"/>
              </a:solidFill>
              <a:latin typeface="Calibri" pitchFamily="34" charset="0"/>
              <a:cs typeface="Calibri" pitchFamily="34" charset="0"/>
            </a:endParaRPr>
          </a:p>
        </p:txBody>
      </p:sp>
      <p:sp>
        <p:nvSpPr>
          <p:cNvPr id="2" name="Title 1">
            <a:extLst>
              <a:ext uri="{FF2B5EF4-FFF2-40B4-BE49-F238E27FC236}">
                <a16:creationId xmlns:a16="http://schemas.microsoft.com/office/drawing/2014/main" id="{A71AF05A-B5B2-4EC9-BC98-C36690793778}"/>
              </a:ext>
            </a:extLst>
          </p:cNvPr>
          <p:cNvSpPr>
            <a:spLocks noGrp="1"/>
          </p:cNvSpPr>
          <p:nvPr>
            <p:ph type="title"/>
          </p:nvPr>
        </p:nvSpPr>
        <p:spPr/>
        <p:txBody>
          <a:bodyPr/>
          <a:lstStyle/>
          <a:p>
            <a:r>
              <a:rPr lang="sv-SE" sz="2400" dirty="0"/>
              <a:t>Agenda </a:t>
            </a:r>
            <a:r>
              <a:rPr lang="sv-SE" sz="2400" dirty="0">
                <a:solidFill>
                  <a:schemeClr val="bg1"/>
                </a:solidFill>
              </a:rPr>
              <a:t>-</a:t>
            </a:r>
          </a:p>
        </p:txBody>
      </p:sp>
      <p:sp>
        <p:nvSpPr>
          <p:cNvPr id="5" name="Google Shape;129;p21">
            <a:extLst>
              <a:ext uri="{FF2B5EF4-FFF2-40B4-BE49-F238E27FC236}">
                <a16:creationId xmlns:a16="http://schemas.microsoft.com/office/drawing/2014/main" id="{6122431E-6501-4A57-8361-4EC6EBE4F58C}"/>
              </a:ext>
            </a:extLst>
          </p:cNvPr>
          <p:cNvSpPr txBox="1"/>
          <p:nvPr/>
        </p:nvSpPr>
        <p:spPr>
          <a:xfrm>
            <a:off x="224503" y="1071382"/>
            <a:ext cx="6925159" cy="1852586"/>
          </a:xfrm>
          <a:prstGeom prst="rect">
            <a:avLst/>
          </a:prstGeom>
          <a:noFill/>
          <a:ln>
            <a:noFill/>
          </a:ln>
        </p:spPr>
        <p:txBody>
          <a:bodyPr spcFirstLastPara="1" wrap="square" lIns="20250" tIns="0" rIns="0" bIns="0" anchor="t" anchorCtr="0">
            <a:noAutofit/>
          </a:bodyPr>
          <a:lstStyle/>
          <a:p>
            <a:pPr marL="342900" indent="-242888" defTabSz="685800">
              <a:lnSpc>
                <a:spcPct val="200000"/>
              </a:lnSpc>
              <a:buClrTx/>
              <a:buSzPts val="1500"/>
              <a:buFont typeface="Arial"/>
              <a:buChar char="•"/>
            </a:pPr>
            <a:r>
              <a:rPr lang="sv-SE" sz="1500" b="1" kern="1200" dirty="0">
                <a:solidFill>
                  <a:prstClr val="black"/>
                </a:solidFill>
                <a:ea typeface="+mn-ea"/>
                <a:cs typeface="+mn-cs"/>
              </a:rPr>
              <a:t>Syfte med dagens möte och delarenans arbete framåt</a:t>
            </a:r>
          </a:p>
          <a:p>
            <a:pPr marL="342900" indent="-242888" defTabSz="685800">
              <a:lnSpc>
                <a:spcPct val="200000"/>
              </a:lnSpc>
              <a:buClrTx/>
              <a:buSzPts val="1500"/>
              <a:buFont typeface="Arial"/>
              <a:buChar char="•"/>
            </a:pPr>
            <a:r>
              <a:rPr lang="sv-SE" sz="1500" b="1" kern="1200" dirty="0">
                <a:solidFill>
                  <a:prstClr val="black"/>
                </a:solidFill>
                <a:ea typeface="+mn-ea"/>
                <a:cs typeface="+mn-cs"/>
              </a:rPr>
              <a:t>Kort repetition av tidigare möten</a:t>
            </a:r>
          </a:p>
          <a:p>
            <a:pPr marL="342900" indent="-242888" defTabSz="685800">
              <a:lnSpc>
                <a:spcPct val="200000"/>
              </a:lnSpc>
              <a:buClrTx/>
              <a:buSzPts val="1500"/>
              <a:buFont typeface="Arial"/>
              <a:buChar char="•"/>
            </a:pPr>
            <a:r>
              <a:rPr lang="sv-SE" sz="1500" b="1" kern="1200" dirty="0">
                <a:solidFill>
                  <a:prstClr val="black"/>
                </a:solidFill>
                <a:ea typeface="+mn-ea"/>
                <a:cs typeface="+mn-cs"/>
              </a:rPr>
              <a:t>Verkstad 3: Utforma arbetsplan och handslag</a:t>
            </a:r>
          </a:p>
          <a:p>
            <a:pPr marL="342900" indent="-242888" defTabSz="685800">
              <a:lnSpc>
                <a:spcPct val="200000"/>
              </a:lnSpc>
              <a:buClrTx/>
              <a:buSzPts val="1500"/>
              <a:buFont typeface="Arial"/>
              <a:buChar char="•"/>
            </a:pPr>
            <a:r>
              <a:rPr lang="sv-SE" sz="1500" b="1" kern="1200" dirty="0">
                <a:solidFill>
                  <a:prstClr val="black"/>
                </a:solidFill>
                <a:ea typeface="+mn-ea"/>
                <a:cs typeface="+mn-cs"/>
              </a:rPr>
              <a:t>Nästa steg		</a:t>
            </a:r>
          </a:p>
        </p:txBody>
      </p:sp>
    </p:spTree>
    <p:extLst>
      <p:ext uri="{BB962C8B-B14F-4D97-AF65-F5344CB8AC3E}">
        <p14:creationId xmlns:p14="http://schemas.microsoft.com/office/powerpoint/2010/main" val="192620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dirty="0"/>
              <a:t>Inför nästa möte</a:t>
            </a:r>
          </a:p>
        </p:txBody>
      </p:sp>
      <p:sp>
        <p:nvSpPr>
          <p:cNvPr id="9" name="Rectangle: Rounded Corners 6">
            <a:extLst>
              <a:ext uri="{FF2B5EF4-FFF2-40B4-BE49-F238E27FC236}">
                <a16:creationId xmlns:a16="http://schemas.microsoft.com/office/drawing/2014/main" id="{6C7EA8E3-9101-41F6-8130-F689B19876ED}"/>
              </a:ext>
            </a:extLst>
          </p:cNvPr>
          <p:cNvSpPr/>
          <p:nvPr/>
        </p:nvSpPr>
        <p:spPr>
          <a:xfrm>
            <a:off x="457720" y="1421928"/>
            <a:ext cx="2178844" cy="904359"/>
          </a:xfrm>
          <a:prstGeom prst="round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b="1" dirty="0">
                <a:solidFill>
                  <a:schemeClr val="tx1"/>
                </a:solidFill>
              </a:rPr>
              <a:t>Hur håller vi kontakt?</a:t>
            </a:r>
          </a:p>
        </p:txBody>
      </p:sp>
      <p:sp>
        <p:nvSpPr>
          <p:cNvPr id="8" name="Rectangle 8">
            <a:extLst>
              <a:ext uri="{FF2B5EF4-FFF2-40B4-BE49-F238E27FC236}">
                <a16:creationId xmlns:a16="http://schemas.microsoft.com/office/drawing/2014/main" id="{22EE5213-1947-4AA3-B378-EC1C0CEF8038}"/>
              </a:ext>
            </a:extLst>
          </p:cNvPr>
          <p:cNvSpPr/>
          <p:nvPr/>
        </p:nvSpPr>
        <p:spPr>
          <a:xfrm>
            <a:off x="2478161" y="1421927"/>
            <a:ext cx="6523486" cy="903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sv-SE" sz="1050" b="1" dirty="0">
                <a:solidFill>
                  <a:schemeClr val="tx1"/>
                </a:solidFill>
              </a:rPr>
              <a:t>Förslag:</a:t>
            </a:r>
          </a:p>
          <a:p>
            <a:pPr marL="214313" indent="-214313">
              <a:buFont typeface="Arial" panose="020B0604020202020204" pitchFamily="34" charset="0"/>
              <a:buChar char="•"/>
            </a:pPr>
            <a:r>
              <a:rPr lang="sv-SE" sz="1050" dirty="0">
                <a:solidFill>
                  <a:schemeClr val="tx1"/>
                </a:solidFill>
              </a:rPr>
              <a:t>Mötesanteckningar och kompletterande information skickas per mejl</a:t>
            </a:r>
          </a:p>
          <a:p>
            <a:endParaRPr lang="sv-SE" sz="1050" i="1" dirty="0">
              <a:solidFill>
                <a:schemeClr val="tx1"/>
              </a:solidFill>
            </a:endParaRPr>
          </a:p>
        </p:txBody>
      </p:sp>
      <p:sp>
        <p:nvSpPr>
          <p:cNvPr id="12" name="Rectangle: Rounded Corners 17">
            <a:extLst>
              <a:ext uri="{FF2B5EF4-FFF2-40B4-BE49-F238E27FC236}">
                <a16:creationId xmlns:a16="http://schemas.microsoft.com/office/drawing/2014/main" id="{ECE5B1E9-8008-415F-8627-5E050C500F2B}"/>
              </a:ext>
            </a:extLst>
          </p:cNvPr>
          <p:cNvSpPr/>
          <p:nvPr/>
        </p:nvSpPr>
        <p:spPr>
          <a:xfrm>
            <a:off x="469134" y="2531078"/>
            <a:ext cx="2178844" cy="904359"/>
          </a:xfrm>
          <a:prstGeom prst="round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b="1" dirty="0">
                <a:solidFill>
                  <a:schemeClr val="tx1"/>
                </a:solidFill>
              </a:rPr>
              <a:t>När ses vi nästa gång?</a:t>
            </a:r>
          </a:p>
        </p:txBody>
      </p:sp>
      <p:sp>
        <p:nvSpPr>
          <p:cNvPr id="11" name="Rectangle 16">
            <a:extLst>
              <a:ext uri="{FF2B5EF4-FFF2-40B4-BE49-F238E27FC236}">
                <a16:creationId xmlns:a16="http://schemas.microsoft.com/office/drawing/2014/main" id="{6385F2C1-CB15-4BBF-9A40-CCC52D95DB20}"/>
              </a:ext>
            </a:extLst>
          </p:cNvPr>
          <p:cNvSpPr/>
          <p:nvPr/>
        </p:nvSpPr>
        <p:spPr>
          <a:xfrm>
            <a:off x="2478161" y="2523934"/>
            <a:ext cx="6523486" cy="903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sv-SE" sz="1050" b="1" dirty="0">
                <a:solidFill>
                  <a:schemeClr val="tx1"/>
                </a:solidFill>
              </a:rPr>
              <a:t>Förslag</a:t>
            </a:r>
            <a:r>
              <a:rPr lang="sv-SE" sz="1050" i="1" dirty="0">
                <a:solidFill>
                  <a:schemeClr val="tx1"/>
                </a:solidFill>
              </a:rPr>
              <a:t>:</a:t>
            </a:r>
          </a:p>
          <a:p>
            <a:pPr marL="215900" indent="-222250">
              <a:buClr>
                <a:schemeClr val="dk1"/>
              </a:buClr>
              <a:buSzPts val="1100"/>
              <a:buFont typeface="Arial"/>
              <a:buChar char="•"/>
            </a:pPr>
            <a:r>
              <a:rPr lang="sv-SE" sz="1050" dirty="0">
                <a:solidFill>
                  <a:schemeClr val="tx1"/>
                </a:solidFill>
                <a:highlight>
                  <a:srgbClr val="FFFF00"/>
                </a:highlight>
              </a:rPr>
              <a:t>[Infoga datum och tid]</a:t>
            </a:r>
            <a:r>
              <a:rPr lang="sv-SE" sz="1050" dirty="0">
                <a:solidFill>
                  <a:schemeClr val="tx1"/>
                </a:solidFill>
              </a:rPr>
              <a:t>?</a:t>
            </a:r>
            <a:endParaRPr lang="en" sz="1050" dirty="0">
              <a:solidFill>
                <a:schemeClr val="dk1"/>
              </a:solidFill>
              <a:latin typeface="Arial"/>
              <a:ea typeface="Arial"/>
              <a:cs typeface="Arial"/>
              <a:sym typeface="Arial"/>
            </a:endParaRPr>
          </a:p>
          <a:p>
            <a:pPr marL="285750" indent="-285750">
              <a:buFont typeface="Arial" panose="020B0604020202020204" pitchFamily="34" charset="0"/>
              <a:buChar char="•"/>
            </a:pPr>
            <a:r>
              <a:rPr lang="sv-SE" sz="1050" dirty="0">
                <a:solidFill>
                  <a:schemeClr val="tx1"/>
                </a:solidFill>
              </a:rPr>
              <a:t>På nästa möte föreslås att vi gemensamt bearbetar ett första utkast på den gemensamma arbetsplanen/handslaget. </a:t>
            </a:r>
          </a:p>
        </p:txBody>
      </p:sp>
      <p:sp>
        <p:nvSpPr>
          <p:cNvPr id="10" name="Rectangle: Rounded Corners 12">
            <a:extLst>
              <a:ext uri="{FF2B5EF4-FFF2-40B4-BE49-F238E27FC236}">
                <a16:creationId xmlns:a16="http://schemas.microsoft.com/office/drawing/2014/main" id="{1621D5BF-55A3-477D-A4D0-086D96F48999}"/>
              </a:ext>
            </a:extLst>
          </p:cNvPr>
          <p:cNvSpPr/>
          <p:nvPr/>
        </p:nvSpPr>
        <p:spPr>
          <a:xfrm>
            <a:off x="469134" y="3582506"/>
            <a:ext cx="2178844" cy="904359"/>
          </a:xfrm>
          <a:prstGeom prst="round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b="1" dirty="0">
                <a:solidFill>
                  <a:schemeClr val="tx1"/>
                </a:solidFill>
              </a:rPr>
              <a:t>Vad gör vi fram till nästa möte?</a:t>
            </a:r>
          </a:p>
        </p:txBody>
      </p:sp>
      <p:sp>
        <p:nvSpPr>
          <p:cNvPr id="7" name="Rectangle 14">
            <a:extLst>
              <a:ext uri="{FF2B5EF4-FFF2-40B4-BE49-F238E27FC236}">
                <a16:creationId xmlns:a16="http://schemas.microsoft.com/office/drawing/2014/main" id="{9331352C-36E8-4E0A-A581-FE0963D67EA3}"/>
              </a:ext>
            </a:extLst>
          </p:cNvPr>
          <p:cNvSpPr/>
          <p:nvPr/>
        </p:nvSpPr>
        <p:spPr>
          <a:xfrm>
            <a:off x="2478161" y="3575363"/>
            <a:ext cx="6523486" cy="903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sv-SE" sz="1050" b="1" dirty="0">
                <a:solidFill>
                  <a:schemeClr val="tx1"/>
                </a:solidFill>
              </a:rPr>
              <a:t>Förslag:</a:t>
            </a:r>
          </a:p>
          <a:p>
            <a:pPr marL="215900" indent="-222250">
              <a:buClr>
                <a:schemeClr val="dk1"/>
              </a:buClr>
              <a:buSzPts val="1100"/>
              <a:buFont typeface="Arial"/>
              <a:buChar char="•"/>
            </a:pPr>
            <a:r>
              <a:rPr lang="sv-SE" sz="1050" dirty="0">
                <a:solidFill>
                  <a:schemeClr val="tx1"/>
                </a:solidFill>
                <a:highlight>
                  <a:srgbClr val="FFFF00"/>
                </a:highlight>
              </a:rPr>
              <a:t>[Infoga namn] </a:t>
            </a:r>
            <a:r>
              <a:rPr lang="sv-SE" sz="1050" dirty="0">
                <a:solidFill>
                  <a:schemeClr val="tx1"/>
                </a:solidFill>
              </a:rPr>
              <a:t>utformar ett första utkast på den gemensamma arbetsplanen utifrån gruppens tidigare diskussioner </a:t>
            </a:r>
          </a:p>
        </p:txBody>
      </p:sp>
      <p:sp>
        <p:nvSpPr>
          <p:cNvPr id="13" name="Arrow: Chevron 24">
            <a:extLst>
              <a:ext uri="{FF2B5EF4-FFF2-40B4-BE49-F238E27FC236}">
                <a16:creationId xmlns:a16="http://schemas.microsoft.com/office/drawing/2014/main" id="{1793EAC4-0B94-4CBC-8AE8-2F9CFA5B287C}"/>
              </a:ext>
              <a:ext uri="{C183D7F6-B498-43B3-948B-1728B52AA6E4}">
                <adec:decorative xmlns:adec="http://schemas.microsoft.com/office/drawing/2017/decorative" val="1"/>
              </a:ext>
            </a:extLst>
          </p:cNvPr>
          <p:cNvSpPr/>
          <p:nvPr/>
        </p:nvSpPr>
        <p:spPr>
          <a:xfrm>
            <a:off x="3810442" y="358219"/>
            <a:ext cx="1279214" cy="485699"/>
          </a:xfrm>
          <a:prstGeom prst="chevron">
            <a:avLst/>
          </a:prstGeom>
          <a:solidFill>
            <a:schemeClr val="accent3"/>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sv-SE" sz="675" b="1">
                <a:solidFill>
                  <a:schemeClr val="tx1"/>
                </a:solidFill>
              </a:rPr>
              <a:t>Verkstad 1. </a:t>
            </a:r>
            <a:r>
              <a:rPr lang="sv-SE" sz="675">
                <a:solidFill>
                  <a:schemeClr val="tx1"/>
                </a:solidFill>
              </a:rPr>
              <a:t>Gemensam problemformulering</a:t>
            </a:r>
          </a:p>
        </p:txBody>
      </p:sp>
      <p:sp>
        <p:nvSpPr>
          <p:cNvPr id="14" name="Arrow: Chevron 25">
            <a:extLst>
              <a:ext uri="{FF2B5EF4-FFF2-40B4-BE49-F238E27FC236}">
                <a16:creationId xmlns:a16="http://schemas.microsoft.com/office/drawing/2014/main" id="{C1F2836C-1500-4690-A285-0FDA73C26374}"/>
              </a:ext>
              <a:ext uri="{C183D7F6-B498-43B3-948B-1728B52AA6E4}">
                <adec:decorative xmlns:adec="http://schemas.microsoft.com/office/drawing/2017/decorative" val="1"/>
              </a:ext>
            </a:extLst>
          </p:cNvPr>
          <p:cNvSpPr/>
          <p:nvPr/>
        </p:nvSpPr>
        <p:spPr>
          <a:xfrm>
            <a:off x="4951725" y="358219"/>
            <a:ext cx="1279214" cy="485699"/>
          </a:xfrm>
          <a:prstGeom prst="chevron">
            <a:avLst/>
          </a:prstGeom>
          <a:solidFill>
            <a:schemeClr val="accent3"/>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sv-SE" sz="675" b="1" dirty="0">
                <a:solidFill>
                  <a:schemeClr val="tx1"/>
                </a:solidFill>
              </a:rPr>
              <a:t>Verkstad 2. </a:t>
            </a:r>
            <a:r>
              <a:rPr lang="sv-SE" sz="675" dirty="0">
                <a:solidFill>
                  <a:schemeClr val="tx1"/>
                </a:solidFill>
              </a:rPr>
              <a:t>Generera idéer om möjliga initiativ och formulera målbild</a:t>
            </a:r>
          </a:p>
        </p:txBody>
      </p:sp>
      <p:sp>
        <p:nvSpPr>
          <p:cNvPr id="15" name="Arrow: Chevron 26">
            <a:extLst>
              <a:ext uri="{FF2B5EF4-FFF2-40B4-BE49-F238E27FC236}">
                <a16:creationId xmlns:a16="http://schemas.microsoft.com/office/drawing/2014/main" id="{8E41FC10-B007-4587-9B03-EC48248B0241}"/>
              </a:ext>
              <a:ext uri="{C183D7F6-B498-43B3-948B-1728B52AA6E4}">
                <adec:decorative xmlns:adec="http://schemas.microsoft.com/office/drawing/2017/decorative" val="1"/>
              </a:ext>
            </a:extLst>
          </p:cNvPr>
          <p:cNvSpPr/>
          <p:nvPr/>
        </p:nvSpPr>
        <p:spPr>
          <a:xfrm>
            <a:off x="6093008" y="358219"/>
            <a:ext cx="1279214" cy="485699"/>
          </a:xfrm>
          <a:prstGeom prst="chevron">
            <a:avLst/>
          </a:prstGeom>
          <a:solidFill>
            <a:schemeClr val="accent3"/>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sv-SE" sz="675" b="1" dirty="0">
                <a:solidFill>
                  <a:schemeClr val="bg2">
                    <a:lumMod val="25000"/>
                  </a:schemeClr>
                </a:solidFill>
              </a:rPr>
              <a:t>Verkstad 3. </a:t>
            </a:r>
            <a:r>
              <a:rPr lang="sv-SE" sz="675" dirty="0">
                <a:solidFill>
                  <a:schemeClr val="bg2">
                    <a:lumMod val="25000"/>
                  </a:schemeClr>
                </a:solidFill>
              </a:rPr>
              <a:t>Undersöka hypoteser om initiativ</a:t>
            </a:r>
          </a:p>
        </p:txBody>
      </p:sp>
      <p:sp>
        <p:nvSpPr>
          <p:cNvPr id="16" name="Arrow: Chevron 4">
            <a:extLst>
              <a:ext uri="{FF2B5EF4-FFF2-40B4-BE49-F238E27FC236}">
                <a16:creationId xmlns:a16="http://schemas.microsoft.com/office/drawing/2014/main" id="{64D15B3F-035E-442A-A6DC-400EEF7EBACC}"/>
              </a:ext>
              <a:ext uri="{C183D7F6-B498-43B3-948B-1728B52AA6E4}">
                <adec:decorative xmlns:adec="http://schemas.microsoft.com/office/drawing/2017/decorative" val="1"/>
              </a:ext>
            </a:extLst>
          </p:cNvPr>
          <p:cNvSpPr/>
          <p:nvPr/>
        </p:nvSpPr>
        <p:spPr>
          <a:xfrm>
            <a:off x="7234291" y="358219"/>
            <a:ext cx="1279214" cy="485699"/>
          </a:xfrm>
          <a:prstGeom prst="chevron">
            <a:avLst/>
          </a:prstGeom>
          <a:solidFill>
            <a:schemeClr val="bg2"/>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sv-SE" sz="675" b="1" dirty="0">
                <a:solidFill>
                  <a:schemeClr val="bg1"/>
                </a:solidFill>
              </a:rPr>
              <a:t>Handslags-verkstad. </a:t>
            </a:r>
            <a:r>
              <a:rPr lang="sv-SE" sz="675" dirty="0">
                <a:solidFill>
                  <a:schemeClr val="bg1"/>
                </a:solidFill>
              </a:rPr>
              <a:t>Workshop för att utforma handslag</a:t>
            </a:r>
          </a:p>
        </p:txBody>
      </p:sp>
    </p:spTree>
    <p:extLst>
      <p:ext uri="{BB962C8B-B14F-4D97-AF65-F5344CB8AC3E}">
        <p14:creationId xmlns:p14="http://schemas.microsoft.com/office/powerpoint/2010/main" val="129121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131317" y="2669281"/>
            <a:ext cx="7206300" cy="1475184"/>
          </a:xfrm>
        </p:spPr>
        <p:txBody>
          <a:bodyPr/>
          <a:lstStyle/>
          <a:p>
            <a:pPr>
              <a:lnSpc>
                <a:spcPct val="112494"/>
              </a:lnSpc>
              <a:spcBef>
                <a:spcPts val="0"/>
              </a:spcBef>
              <a:buClr>
                <a:srgbClr val="000000"/>
              </a:buClr>
              <a:buSzPts val="1800"/>
              <a:defRPr/>
            </a:pPr>
            <a:r>
              <a:rPr lang="sv-SE" sz="2700" dirty="0">
                <a:solidFill>
                  <a:srgbClr val="000000"/>
                </a:solidFill>
                <a:ea typeface="Arial"/>
                <a:cs typeface="Arial"/>
                <a:sym typeface="Arial"/>
              </a:rPr>
              <a:t>Stort tack för din medverkan!</a:t>
            </a:r>
            <a:br>
              <a:rPr lang="sv-SE" sz="1800" dirty="0">
                <a:solidFill>
                  <a:srgbClr val="000000"/>
                </a:solidFill>
                <a:ea typeface="Arial"/>
                <a:cs typeface="Arial"/>
                <a:sym typeface="Arial"/>
              </a:rPr>
            </a:br>
            <a:br>
              <a:rPr lang="sv-SE" sz="1800" dirty="0">
                <a:solidFill>
                  <a:srgbClr val="000000"/>
                </a:solidFill>
                <a:ea typeface="Arial"/>
                <a:cs typeface="Arial"/>
                <a:sym typeface="Arial"/>
              </a:rPr>
            </a:br>
            <a:br>
              <a:rPr lang="sv-SE" b="0" dirty="0">
                <a:solidFill>
                  <a:srgbClr val="000000"/>
                </a:solidFill>
                <a:ea typeface="Arial"/>
                <a:cs typeface="Arial"/>
                <a:sym typeface="Arial"/>
              </a:rPr>
            </a:br>
            <a:endParaRPr lang="sv-SE" dirty="0"/>
          </a:p>
        </p:txBody>
      </p:sp>
      <p:pic>
        <p:nvPicPr>
          <p:cNvPr id="3" name="Picture 1" descr="Logotyp Kraftsamling för psykisk hälsa&#10;">
            <a:extLst>
              <a:ext uri="{FF2B5EF4-FFF2-40B4-BE49-F238E27FC236}">
                <a16:creationId xmlns:a16="http://schemas.microsoft.com/office/drawing/2014/main" id="{83C78F7B-41BB-47EC-85E6-0CCE235AA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636" y="574983"/>
            <a:ext cx="5715012" cy="1675642"/>
          </a:xfrm>
          <a:prstGeom prst="rect">
            <a:avLst/>
          </a:prstGeom>
        </p:spPr>
      </p:pic>
      <p:sp>
        <p:nvSpPr>
          <p:cNvPr id="4" name="Subtitle 2">
            <a:extLst>
              <a:ext uri="{FF2B5EF4-FFF2-40B4-BE49-F238E27FC236}">
                <a16:creationId xmlns:a16="http://schemas.microsoft.com/office/drawing/2014/main" id="{5288B089-07B9-4956-8B59-CC4D995F0E81}"/>
              </a:ext>
            </a:extLst>
          </p:cNvPr>
          <p:cNvSpPr txBox="1">
            <a:spLocks/>
          </p:cNvSpPr>
          <p:nvPr/>
        </p:nvSpPr>
        <p:spPr>
          <a:xfrm>
            <a:off x="2282237" y="4015947"/>
            <a:ext cx="8829522" cy="6540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defPPr>
              <a:defRPr lang="en-US"/>
            </a:defPPr>
            <a:lvl1pPr defTabSz="1217966" fontAlgn="base">
              <a:lnSpc>
                <a:spcPts val="2755"/>
              </a:lnSpc>
              <a:spcBef>
                <a:spcPct val="0"/>
              </a:spcBef>
              <a:spcAft>
                <a:spcPct val="0"/>
              </a:spcAft>
              <a:defRPr sz="2449" b="1" kern="0">
                <a:latin typeface="+mj-lt"/>
                <a:ea typeface="+mj-ea"/>
                <a:cs typeface="Georgia" pitchFamily="18" charset="0"/>
              </a:defRPr>
            </a:lvl1pPr>
            <a:lvl2pPr defTabSz="1217966" fontAlgn="base">
              <a:spcBef>
                <a:spcPct val="0"/>
              </a:spcBef>
              <a:spcAft>
                <a:spcPct val="0"/>
              </a:spcAft>
              <a:defRPr sz="2721" b="1">
                <a:solidFill>
                  <a:schemeClr val="tx2"/>
                </a:solidFill>
                <a:latin typeface="Arial" charset="0"/>
              </a:defRPr>
            </a:lvl2pPr>
            <a:lvl3pPr defTabSz="1217966" fontAlgn="base">
              <a:spcBef>
                <a:spcPct val="0"/>
              </a:spcBef>
              <a:spcAft>
                <a:spcPct val="0"/>
              </a:spcAft>
              <a:defRPr sz="2721" b="1">
                <a:solidFill>
                  <a:schemeClr val="tx2"/>
                </a:solidFill>
                <a:latin typeface="Arial" charset="0"/>
              </a:defRPr>
            </a:lvl3pPr>
            <a:lvl4pPr defTabSz="1217966" fontAlgn="base">
              <a:spcBef>
                <a:spcPct val="0"/>
              </a:spcBef>
              <a:spcAft>
                <a:spcPct val="0"/>
              </a:spcAft>
              <a:defRPr sz="2721" b="1">
                <a:solidFill>
                  <a:schemeClr val="tx2"/>
                </a:solidFill>
                <a:latin typeface="Arial" charset="0"/>
              </a:defRPr>
            </a:lvl4pPr>
            <a:lvl5pPr defTabSz="1217966" fontAlgn="base">
              <a:spcBef>
                <a:spcPct val="0"/>
              </a:spcBef>
              <a:spcAft>
                <a:spcPct val="0"/>
              </a:spcAft>
              <a:defRPr sz="2721" b="1">
                <a:solidFill>
                  <a:schemeClr val="tx2"/>
                </a:solidFill>
                <a:latin typeface="Arial" charset="0"/>
              </a:defRPr>
            </a:lvl5pPr>
            <a:lvl6pPr marL="621939" defTabSz="1217966" fontAlgn="base">
              <a:spcBef>
                <a:spcPct val="0"/>
              </a:spcBef>
              <a:spcAft>
                <a:spcPct val="0"/>
              </a:spcAft>
              <a:defRPr sz="2721" b="1">
                <a:solidFill>
                  <a:schemeClr val="tx2"/>
                </a:solidFill>
                <a:latin typeface="Arial" charset="0"/>
              </a:defRPr>
            </a:lvl6pPr>
            <a:lvl7pPr marL="1243880" defTabSz="1217966" fontAlgn="base">
              <a:spcBef>
                <a:spcPct val="0"/>
              </a:spcBef>
              <a:spcAft>
                <a:spcPct val="0"/>
              </a:spcAft>
              <a:defRPr sz="2721" b="1">
                <a:solidFill>
                  <a:schemeClr val="tx2"/>
                </a:solidFill>
                <a:latin typeface="Arial" charset="0"/>
              </a:defRPr>
            </a:lvl7pPr>
            <a:lvl8pPr marL="1865820" defTabSz="1217966" fontAlgn="base">
              <a:spcBef>
                <a:spcPct val="0"/>
              </a:spcBef>
              <a:spcAft>
                <a:spcPct val="0"/>
              </a:spcAft>
              <a:defRPr sz="2721" b="1">
                <a:solidFill>
                  <a:schemeClr val="tx2"/>
                </a:solidFill>
                <a:latin typeface="Arial" charset="0"/>
              </a:defRPr>
            </a:lvl8pPr>
            <a:lvl9pPr marL="2487762" defTabSz="1217966" fontAlgn="base">
              <a:spcBef>
                <a:spcPct val="0"/>
              </a:spcBef>
              <a:spcAft>
                <a:spcPct val="0"/>
              </a:spcAft>
              <a:defRPr sz="2721" b="1">
                <a:solidFill>
                  <a:schemeClr val="tx2"/>
                </a:solidFill>
                <a:latin typeface="Arial" charset="0"/>
              </a:defRPr>
            </a:lvl9pPr>
          </a:lstStyle>
          <a:p>
            <a:pPr defTabSz="913475">
              <a:lnSpc>
                <a:spcPts val="2066"/>
              </a:lnSpc>
              <a:spcAft>
                <a:spcPts val="900"/>
              </a:spcAft>
              <a:buClrTx/>
              <a:defRPr/>
            </a:pPr>
            <a:r>
              <a:rPr lang="sv-SE" sz="1200" dirty="0">
                <a:solidFill>
                  <a:prstClr val="black"/>
                </a:solidFill>
                <a:latin typeface="Arial"/>
              </a:rPr>
              <a:t>Läs mer om kraftsamlingen på </a:t>
            </a:r>
            <a:r>
              <a:rPr lang="sv-SE" sz="1200" dirty="0">
                <a:solidFill>
                  <a:prstClr val="black"/>
                </a:solidFill>
                <a:latin typeface="Arial"/>
                <a:hlinkClick r:id="rId3"/>
              </a:rPr>
              <a:t>SKR:s hemsida </a:t>
            </a:r>
            <a:endParaRPr lang="sv-SE" sz="1200" b="0" dirty="0">
              <a:solidFill>
                <a:prstClr val="black"/>
              </a:solidFill>
              <a:latin typeface="Arial" panose="020B0604020202020204"/>
            </a:endParaRPr>
          </a:p>
          <a:p>
            <a:pPr defTabSz="913475">
              <a:lnSpc>
                <a:spcPts val="2066"/>
              </a:lnSpc>
              <a:spcAft>
                <a:spcPts val="900"/>
              </a:spcAft>
              <a:buClrTx/>
              <a:defRPr/>
            </a:pPr>
            <a:r>
              <a:rPr lang="sv-SE" sz="1200" dirty="0">
                <a:solidFill>
                  <a:prstClr val="black"/>
                </a:solidFill>
                <a:latin typeface="Arial"/>
              </a:rPr>
              <a:t>För frågor kontakta: </a:t>
            </a:r>
            <a:r>
              <a:rPr lang="sv-SE" sz="1200" b="0" dirty="0">
                <a:solidFill>
                  <a:prstClr val="black"/>
                </a:solidFill>
                <a:latin typeface="Arial" panose="020B0604020202020204"/>
                <a:hlinkClick r:id="rId4"/>
              </a:rPr>
              <a:t>kraftsamlingpsykiskhalsa@skr.se</a:t>
            </a:r>
            <a:endParaRPr lang="sv-SE" sz="1200" b="0" dirty="0">
              <a:solidFill>
                <a:prstClr val="black"/>
              </a:solidFill>
              <a:latin typeface="Arial"/>
            </a:endParaRPr>
          </a:p>
        </p:txBody>
      </p:sp>
    </p:spTree>
    <p:extLst>
      <p:ext uri="{BB962C8B-B14F-4D97-AF65-F5344CB8AC3E}">
        <p14:creationId xmlns:p14="http://schemas.microsoft.com/office/powerpoint/2010/main" val="65170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C2EC67-0523-45D4-AB12-FB2051D6652F}"/>
              </a:ext>
            </a:extLst>
          </p:cNvPr>
          <p:cNvSpPr>
            <a:spLocks noGrp="1"/>
          </p:cNvSpPr>
          <p:nvPr>
            <p:ph type="title"/>
          </p:nvPr>
        </p:nvSpPr>
        <p:spPr/>
        <p:txBody>
          <a:bodyPr/>
          <a:lstStyle/>
          <a:p>
            <a:r>
              <a:rPr lang="sv-SE" sz="2100" dirty="0"/>
              <a:t>Välkomna – överblick över delarenans organisationer/personer</a:t>
            </a:r>
            <a:endParaRPr lang="sv-SE" sz="1500" dirty="0"/>
          </a:p>
        </p:txBody>
      </p:sp>
      <p:sp>
        <p:nvSpPr>
          <p:cNvPr id="10" name="Flowchart: Process 6">
            <a:extLst>
              <a:ext uri="{FF2B5EF4-FFF2-40B4-BE49-F238E27FC236}">
                <a16:creationId xmlns:a16="http://schemas.microsoft.com/office/drawing/2014/main" id="{E41F35ED-863C-4D2C-8576-02AB97864EBE}"/>
              </a:ext>
              <a:ext uri="{C183D7F6-B498-43B3-948B-1728B52AA6E4}">
                <adec:decorative xmlns:adec="http://schemas.microsoft.com/office/drawing/2017/decorative" val="1"/>
              </a:ext>
            </a:extLst>
          </p:cNvPr>
          <p:cNvSpPr/>
          <p:nvPr/>
        </p:nvSpPr>
        <p:spPr>
          <a:xfrm>
            <a:off x="636740" y="1421469"/>
            <a:ext cx="3671535" cy="3095264"/>
          </a:xfrm>
          <a:prstGeom prst="flowChartProcess">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14313" indent="-214313">
              <a:buFont typeface="Arial" panose="020B0604020202020204" pitchFamily="34" charset="0"/>
              <a:buChar char="•"/>
            </a:pPr>
            <a:endParaRPr lang="sv-SE" sz="1050" dirty="0">
              <a:solidFill>
                <a:schemeClr val="tx1"/>
              </a:solidFill>
              <a:latin typeface="Calibri" pitchFamily="34" charset="0"/>
              <a:cs typeface="Calibri" pitchFamily="34" charset="0"/>
            </a:endParaRPr>
          </a:p>
        </p:txBody>
      </p:sp>
      <p:sp>
        <p:nvSpPr>
          <p:cNvPr id="12" name="Rectangle 104">
            <a:extLst>
              <a:ext uri="{FF2B5EF4-FFF2-40B4-BE49-F238E27FC236}">
                <a16:creationId xmlns:a16="http://schemas.microsoft.com/office/drawing/2014/main" id="{37CFECC4-ADB4-4F48-9B46-064AC7E830E2}"/>
              </a:ext>
            </a:extLst>
          </p:cNvPr>
          <p:cNvSpPr/>
          <p:nvPr/>
        </p:nvSpPr>
        <p:spPr>
          <a:xfrm>
            <a:off x="1727769" y="1704481"/>
            <a:ext cx="2580506" cy="249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sv-SE" sz="900" b="1" dirty="0">
                <a:solidFill>
                  <a:schemeClr val="tx1"/>
                </a:solidFill>
                <a:cs typeface="Calibri" pitchFamily="34" charset="0"/>
              </a:rPr>
              <a:t>Arbetsgruppen:</a:t>
            </a:r>
          </a:p>
          <a:p>
            <a:endParaRPr lang="sv-SE" sz="900" b="1" dirty="0">
              <a:solidFill>
                <a:schemeClr val="tx1"/>
              </a:solidFill>
            </a:endParaRP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pPr marL="257175" indent="-257175">
              <a:buFont typeface="Arial" panose="020B0604020202020204" pitchFamily="34" charset="0"/>
              <a:buChar char="•"/>
            </a:pPr>
            <a:r>
              <a:rPr lang="sv-SE" sz="900" dirty="0">
                <a:solidFill>
                  <a:schemeClr val="tx1"/>
                </a:solidFill>
              </a:rPr>
              <a:t>…</a:t>
            </a:r>
          </a:p>
          <a:p>
            <a:endParaRPr lang="sv-SE" sz="900" dirty="0">
              <a:solidFill>
                <a:schemeClr val="tx1"/>
              </a:solidFill>
            </a:endParaRPr>
          </a:p>
          <a:p>
            <a:pPr marL="257175" indent="-257175">
              <a:buFont typeface="Arial" panose="020B0604020202020204" pitchFamily="34" charset="0"/>
              <a:buChar char="•"/>
            </a:pPr>
            <a:endParaRPr lang="sv-SE" sz="900" dirty="0">
              <a:solidFill>
                <a:schemeClr val="tx1"/>
              </a:solidFill>
            </a:endParaRPr>
          </a:p>
          <a:p>
            <a:pPr marL="257175" indent="-257175">
              <a:buFont typeface="Arial" panose="020B0604020202020204" pitchFamily="34" charset="0"/>
              <a:buChar char="•"/>
            </a:pPr>
            <a:endParaRPr lang="sv-SE" sz="900" dirty="0">
              <a:solidFill>
                <a:schemeClr val="tx1"/>
              </a:solidFill>
            </a:endParaRPr>
          </a:p>
        </p:txBody>
      </p:sp>
      <p:sp>
        <p:nvSpPr>
          <p:cNvPr id="15" name="Flowchart: Process 107">
            <a:extLst>
              <a:ext uri="{FF2B5EF4-FFF2-40B4-BE49-F238E27FC236}">
                <a16:creationId xmlns:a16="http://schemas.microsoft.com/office/drawing/2014/main" id="{E3F64CC0-27D3-4915-801E-DAB69FFD5EA3}"/>
              </a:ext>
              <a:ext uri="{C183D7F6-B498-43B3-948B-1728B52AA6E4}">
                <adec:decorative xmlns:adec="http://schemas.microsoft.com/office/drawing/2017/decorative" val="1"/>
              </a:ext>
            </a:extLst>
          </p:cNvPr>
          <p:cNvSpPr/>
          <p:nvPr/>
        </p:nvSpPr>
        <p:spPr>
          <a:xfrm>
            <a:off x="4308275" y="1421469"/>
            <a:ext cx="3800193" cy="3095264"/>
          </a:xfrm>
          <a:prstGeom prst="flowChartProcess">
            <a:avLst/>
          </a:prstGeom>
          <a:solidFill>
            <a:srgbClr val="EFF8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14313" indent="-214313">
              <a:buFont typeface="Arial" panose="020B0604020202020204" pitchFamily="34" charset="0"/>
              <a:buChar char="•"/>
            </a:pPr>
            <a:endParaRPr lang="sv-SE" sz="1050" dirty="0">
              <a:solidFill>
                <a:schemeClr val="tx1"/>
              </a:solidFill>
              <a:latin typeface="Calibri" pitchFamily="34" charset="0"/>
              <a:cs typeface="Calibri" pitchFamily="34" charset="0"/>
            </a:endParaRPr>
          </a:p>
        </p:txBody>
      </p:sp>
      <p:sp>
        <p:nvSpPr>
          <p:cNvPr id="17" name="Rectangle 105">
            <a:extLst>
              <a:ext uri="{FF2B5EF4-FFF2-40B4-BE49-F238E27FC236}">
                <a16:creationId xmlns:a16="http://schemas.microsoft.com/office/drawing/2014/main" id="{5C0574DD-8729-4F47-B711-9CD85D031B7C}"/>
              </a:ext>
              <a:ext uri="{C183D7F6-B498-43B3-948B-1728B52AA6E4}">
                <adec:decorative xmlns:adec="http://schemas.microsoft.com/office/drawing/2017/decorative" val="0"/>
              </a:ext>
            </a:extLst>
          </p:cNvPr>
          <p:cNvSpPr/>
          <p:nvPr/>
        </p:nvSpPr>
        <p:spPr>
          <a:xfrm>
            <a:off x="4591413" y="1603989"/>
            <a:ext cx="3671535" cy="319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sv-SE" sz="900" b="1" dirty="0">
                <a:solidFill>
                  <a:schemeClr val="tx1"/>
                </a:solidFill>
                <a:cs typeface="Calibri" pitchFamily="34" charset="0"/>
              </a:rPr>
              <a:t>Potentiella referensgrupper/-aktörer:</a:t>
            </a:r>
          </a:p>
          <a:p>
            <a:endParaRPr lang="sv-SE" sz="900" b="1" dirty="0">
              <a:solidFill>
                <a:schemeClr val="tx1"/>
              </a:solidFill>
            </a:endParaRP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pPr marL="257175" indent="-257175">
              <a:buFont typeface="Arial" panose="020B0604020202020204" pitchFamily="34" charset="0"/>
              <a:buChar char="•"/>
            </a:pPr>
            <a:r>
              <a:rPr lang="sv-SE" sz="900" dirty="0">
                <a:solidFill>
                  <a:schemeClr val="tx1"/>
                </a:solidFill>
              </a:rPr>
              <a:t>[Namn, organisation]</a:t>
            </a:r>
          </a:p>
          <a:p>
            <a:endParaRPr lang="sv-SE" sz="900" dirty="0">
              <a:solidFill>
                <a:schemeClr val="tx1"/>
              </a:solidFill>
            </a:endParaRPr>
          </a:p>
          <a:p>
            <a:endParaRPr lang="sv-SE" sz="900" dirty="0">
              <a:solidFill>
                <a:schemeClr val="tx1"/>
              </a:solidFill>
            </a:endParaRPr>
          </a:p>
          <a:p>
            <a:pPr marL="257175" indent="-257175">
              <a:buFont typeface="Arial" panose="020B0604020202020204" pitchFamily="34" charset="0"/>
              <a:buChar char="•"/>
            </a:pPr>
            <a:endParaRPr lang="sv-SE" sz="900" dirty="0">
              <a:solidFill>
                <a:schemeClr val="tx1"/>
              </a:solidFill>
            </a:endParaRPr>
          </a:p>
          <a:p>
            <a:pPr marL="257175" indent="-257175">
              <a:buFont typeface="Arial" panose="020B0604020202020204" pitchFamily="34" charset="0"/>
              <a:buChar char="•"/>
            </a:pPr>
            <a:endParaRPr lang="sv-SE" sz="900" dirty="0">
              <a:solidFill>
                <a:schemeClr val="tx1"/>
              </a:solidFill>
            </a:endParaRPr>
          </a:p>
        </p:txBody>
      </p:sp>
      <p:sp>
        <p:nvSpPr>
          <p:cNvPr id="18" name="Oval 124">
            <a:extLst>
              <a:ext uri="{FF2B5EF4-FFF2-40B4-BE49-F238E27FC236}">
                <a16:creationId xmlns:a16="http://schemas.microsoft.com/office/drawing/2014/main" id="{5614389C-ECC4-4E1E-BEFA-C90E3BF0445A}"/>
              </a:ext>
              <a:ext uri="{C183D7F6-B498-43B3-948B-1728B52AA6E4}">
                <adec:decorative xmlns:adec="http://schemas.microsoft.com/office/drawing/2017/decorative" val="1"/>
              </a:ext>
            </a:extLst>
          </p:cNvPr>
          <p:cNvSpPr/>
          <p:nvPr/>
        </p:nvSpPr>
        <p:spPr>
          <a:xfrm>
            <a:off x="-20466" y="2356791"/>
            <a:ext cx="1314410" cy="13144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p>
        </p:txBody>
      </p:sp>
      <p:grpSp>
        <p:nvGrpSpPr>
          <p:cNvPr id="19" name="Group 91">
            <a:extLst>
              <a:ext uri="{FF2B5EF4-FFF2-40B4-BE49-F238E27FC236}">
                <a16:creationId xmlns:a16="http://schemas.microsoft.com/office/drawing/2014/main" id="{8648DB79-8BDA-4B0A-8523-14C2AAC2368C}"/>
              </a:ext>
              <a:ext uri="{C183D7F6-B498-43B3-948B-1728B52AA6E4}">
                <adec:decorative xmlns:adec="http://schemas.microsoft.com/office/drawing/2017/decorative" val="1"/>
              </a:ext>
            </a:extLst>
          </p:cNvPr>
          <p:cNvGrpSpPr/>
          <p:nvPr/>
        </p:nvGrpSpPr>
        <p:grpSpPr>
          <a:xfrm flipH="1">
            <a:off x="318709" y="2651329"/>
            <a:ext cx="706874" cy="604434"/>
            <a:chOff x="10064368" y="3264508"/>
            <a:chExt cx="942498" cy="805912"/>
          </a:xfrm>
          <a:solidFill>
            <a:srgbClr val="FBBC19"/>
          </a:solidFill>
        </p:grpSpPr>
        <p:grpSp>
          <p:nvGrpSpPr>
            <p:cNvPr id="20" name="Graphic 27">
              <a:extLst>
                <a:ext uri="{FF2B5EF4-FFF2-40B4-BE49-F238E27FC236}">
                  <a16:creationId xmlns:a16="http://schemas.microsoft.com/office/drawing/2014/main" id="{5F91D7A3-8CC9-42F7-A10F-EE2C95AC926C}"/>
                </a:ext>
              </a:extLst>
            </p:cNvPr>
            <p:cNvGrpSpPr/>
            <p:nvPr/>
          </p:nvGrpSpPr>
          <p:grpSpPr>
            <a:xfrm>
              <a:off x="10064368" y="3264508"/>
              <a:ext cx="942498" cy="685324"/>
              <a:chOff x="10064368" y="3264508"/>
              <a:chExt cx="942498" cy="685324"/>
            </a:xfrm>
            <a:grpFill/>
          </p:grpSpPr>
          <p:sp>
            <p:nvSpPr>
              <p:cNvPr id="22" name="Freeform: Shape 102">
                <a:extLst>
                  <a:ext uri="{FF2B5EF4-FFF2-40B4-BE49-F238E27FC236}">
                    <a16:creationId xmlns:a16="http://schemas.microsoft.com/office/drawing/2014/main" id="{408432AD-FBEE-4779-8EE9-9DD597392CE8}"/>
                  </a:ext>
                </a:extLst>
              </p:cNvPr>
              <p:cNvSpPr/>
              <p:nvPr/>
            </p:nvSpPr>
            <p:spPr>
              <a:xfrm>
                <a:off x="10263440" y="3898397"/>
                <a:ext cx="382428" cy="51435"/>
              </a:xfrm>
              <a:custGeom>
                <a:avLst/>
                <a:gdLst>
                  <a:gd name="connsiteX0" fmla="*/ 382429 w 382428"/>
                  <a:gd name="connsiteY0" fmla="*/ 25718 h 51435"/>
                  <a:gd name="connsiteX1" fmla="*/ 374809 w 382428"/>
                  <a:gd name="connsiteY1" fmla="*/ 7620 h 51435"/>
                  <a:gd name="connsiteX2" fmla="*/ 356711 w 382428"/>
                  <a:gd name="connsiteY2" fmla="*/ 0 h 51435"/>
                  <a:gd name="connsiteX3" fmla="*/ 338614 w 382428"/>
                  <a:gd name="connsiteY3" fmla="*/ 7620 h 51435"/>
                  <a:gd name="connsiteX4" fmla="*/ 330994 w 382428"/>
                  <a:gd name="connsiteY4" fmla="*/ 25718 h 51435"/>
                  <a:gd name="connsiteX5" fmla="*/ 338614 w 382428"/>
                  <a:gd name="connsiteY5" fmla="*/ 43815 h 51435"/>
                  <a:gd name="connsiteX6" fmla="*/ 356711 w 382428"/>
                  <a:gd name="connsiteY6" fmla="*/ 51435 h 51435"/>
                  <a:gd name="connsiteX7" fmla="*/ 374809 w 382428"/>
                  <a:gd name="connsiteY7" fmla="*/ 43815 h 51435"/>
                  <a:gd name="connsiteX8" fmla="*/ 382429 w 382428"/>
                  <a:gd name="connsiteY8" fmla="*/ 25718 h 51435"/>
                  <a:gd name="connsiteX9" fmla="*/ 43815 w 382428"/>
                  <a:gd name="connsiteY9" fmla="*/ 43815 h 51435"/>
                  <a:gd name="connsiteX10" fmla="*/ 51435 w 382428"/>
                  <a:gd name="connsiteY10" fmla="*/ 25718 h 51435"/>
                  <a:gd name="connsiteX11" fmla="*/ 43815 w 382428"/>
                  <a:gd name="connsiteY11" fmla="*/ 7620 h 51435"/>
                  <a:gd name="connsiteX12" fmla="*/ 25718 w 382428"/>
                  <a:gd name="connsiteY12" fmla="*/ 0 h 51435"/>
                  <a:gd name="connsiteX13" fmla="*/ 7620 w 382428"/>
                  <a:gd name="connsiteY13" fmla="*/ 7620 h 51435"/>
                  <a:gd name="connsiteX14" fmla="*/ 0 w 382428"/>
                  <a:gd name="connsiteY14" fmla="*/ 25718 h 51435"/>
                  <a:gd name="connsiteX15" fmla="*/ 7620 w 382428"/>
                  <a:gd name="connsiteY15" fmla="*/ 43815 h 51435"/>
                  <a:gd name="connsiteX16" fmla="*/ 25718 w 382428"/>
                  <a:gd name="connsiteY16" fmla="*/ 51435 h 51435"/>
                  <a:gd name="connsiteX17" fmla="*/ 43815 w 382428"/>
                  <a:gd name="connsiteY17" fmla="*/ 4381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428" h="51435">
                    <a:moveTo>
                      <a:pt x="382429" y="25718"/>
                    </a:moveTo>
                    <a:cubicBezTo>
                      <a:pt x="382429" y="18733"/>
                      <a:pt x="379888" y="12700"/>
                      <a:pt x="374809" y="7620"/>
                    </a:cubicBezTo>
                    <a:cubicBezTo>
                      <a:pt x="369729" y="2540"/>
                      <a:pt x="363696" y="0"/>
                      <a:pt x="356711" y="0"/>
                    </a:cubicBezTo>
                    <a:cubicBezTo>
                      <a:pt x="349727" y="0"/>
                      <a:pt x="343693" y="2540"/>
                      <a:pt x="338614" y="7620"/>
                    </a:cubicBezTo>
                    <a:cubicBezTo>
                      <a:pt x="333534" y="12700"/>
                      <a:pt x="330994" y="18733"/>
                      <a:pt x="330994" y="25718"/>
                    </a:cubicBezTo>
                    <a:cubicBezTo>
                      <a:pt x="330994" y="32702"/>
                      <a:pt x="333534" y="38735"/>
                      <a:pt x="338614" y="43815"/>
                    </a:cubicBezTo>
                    <a:cubicBezTo>
                      <a:pt x="343693" y="48895"/>
                      <a:pt x="349727" y="51435"/>
                      <a:pt x="356711" y="51435"/>
                    </a:cubicBezTo>
                    <a:cubicBezTo>
                      <a:pt x="363696" y="51435"/>
                      <a:pt x="369729" y="48895"/>
                      <a:pt x="374809" y="43815"/>
                    </a:cubicBezTo>
                    <a:cubicBezTo>
                      <a:pt x="379888" y="38735"/>
                      <a:pt x="382429" y="32702"/>
                      <a:pt x="382429" y="25718"/>
                    </a:cubicBezTo>
                    <a:moveTo>
                      <a:pt x="43815" y="43815"/>
                    </a:moveTo>
                    <a:cubicBezTo>
                      <a:pt x="48895" y="38735"/>
                      <a:pt x="51435" y="32702"/>
                      <a:pt x="51435" y="25718"/>
                    </a:cubicBezTo>
                    <a:cubicBezTo>
                      <a:pt x="51435" y="18733"/>
                      <a:pt x="48895" y="12700"/>
                      <a:pt x="43815" y="7620"/>
                    </a:cubicBezTo>
                    <a:cubicBezTo>
                      <a:pt x="38735" y="2540"/>
                      <a:pt x="32702" y="0"/>
                      <a:pt x="25718" y="0"/>
                    </a:cubicBezTo>
                    <a:cubicBezTo>
                      <a:pt x="18733" y="0"/>
                      <a:pt x="12700" y="2540"/>
                      <a:pt x="7620" y="7620"/>
                    </a:cubicBezTo>
                    <a:cubicBezTo>
                      <a:pt x="2540" y="12700"/>
                      <a:pt x="0" y="18733"/>
                      <a:pt x="0" y="25718"/>
                    </a:cubicBezTo>
                    <a:cubicBezTo>
                      <a:pt x="0" y="32702"/>
                      <a:pt x="2540" y="38735"/>
                      <a:pt x="7620" y="43815"/>
                    </a:cubicBezTo>
                    <a:cubicBezTo>
                      <a:pt x="12700" y="48895"/>
                      <a:pt x="18733" y="51435"/>
                      <a:pt x="25718" y="51435"/>
                    </a:cubicBezTo>
                    <a:cubicBezTo>
                      <a:pt x="32702" y="51435"/>
                      <a:pt x="38735" y="48895"/>
                      <a:pt x="43815" y="43815"/>
                    </a:cubicBezTo>
                    <a:close/>
                  </a:path>
                </a:pathLst>
              </a:custGeom>
              <a:grpFill/>
              <a:ln w="9525" cap="flat">
                <a:solidFill>
                  <a:srgbClr val="FBBC19"/>
                </a:solidFill>
                <a:prstDash val="solid"/>
                <a:miter/>
              </a:ln>
            </p:spPr>
            <p:txBody>
              <a:bodyPr rtlCol="0" anchor="ctr"/>
              <a:lstStyle/>
              <a:p>
                <a:endParaRPr lang="sv-SE" sz="1050"/>
              </a:p>
            </p:txBody>
          </p:sp>
          <p:sp>
            <p:nvSpPr>
              <p:cNvPr id="23" name="Freeform: Shape 103">
                <a:extLst>
                  <a:ext uri="{FF2B5EF4-FFF2-40B4-BE49-F238E27FC236}">
                    <a16:creationId xmlns:a16="http://schemas.microsoft.com/office/drawing/2014/main" id="{3ED506BD-5670-4CD3-BBC1-A7DA724A5D1F}"/>
                  </a:ext>
                </a:extLst>
              </p:cNvPr>
              <p:cNvSpPr/>
              <p:nvPr/>
            </p:nvSpPr>
            <p:spPr>
              <a:xfrm>
                <a:off x="10064368" y="3264508"/>
                <a:ext cx="942498" cy="586263"/>
              </a:xfrm>
              <a:custGeom>
                <a:avLst/>
                <a:gdLst>
                  <a:gd name="connsiteX0" fmla="*/ 818674 w 942498"/>
                  <a:gd name="connsiteY0" fmla="*/ 173355 h 586263"/>
                  <a:gd name="connsiteX1" fmla="*/ 787241 w 942498"/>
                  <a:gd name="connsiteY1" fmla="*/ 98108 h 586263"/>
                  <a:gd name="connsiteX2" fmla="*/ 711994 w 942498"/>
                  <a:gd name="connsiteY2" fmla="*/ 66675 h 586263"/>
                  <a:gd name="connsiteX3" fmla="*/ 651510 w 942498"/>
                  <a:gd name="connsiteY3" fmla="*/ 85249 h 586263"/>
                  <a:gd name="connsiteX4" fmla="*/ 621983 w 942498"/>
                  <a:gd name="connsiteY4" fmla="*/ 31433 h 586263"/>
                  <a:gd name="connsiteX5" fmla="*/ 546735 w 942498"/>
                  <a:gd name="connsiteY5" fmla="*/ 0 h 586263"/>
                  <a:gd name="connsiteX6" fmla="*/ 471488 w 942498"/>
                  <a:gd name="connsiteY6" fmla="*/ 31433 h 586263"/>
                  <a:gd name="connsiteX7" fmla="*/ 458153 w 942498"/>
                  <a:gd name="connsiteY7" fmla="*/ 47149 h 586263"/>
                  <a:gd name="connsiteX8" fmla="*/ 449104 w 942498"/>
                  <a:gd name="connsiteY8" fmla="*/ 37148 h 586263"/>
                  <a:gd name="connsiteX9" fmla="*/ 373856 w 942498"/>
                  <a:gd name="connsiteY9" fmla="*/ 5715 h 586263"/>
                  <a:gd name="connsiteX10" fmla="*/ 298609 w 942498"/>
                  <a:gd name="connsiteY10" fmla="*/ 37148 h 586263"/>
                  <a:gd name="connsiteX11" fmla="*/ 268605 w 942498"/>
                  <a:gd name="connsiteY11" fmla="*/ 94298 h 586263"/>
                  <a:gd name="connsiteX12" fmla="*/ 219075 w 942498"/>
                  <a:gd name="connsiteY12" fmla="*/ 82391 h 586263"/>
                  <a:gd name="connsiteX13" fmla="*/ 143828 w 942498"/>
                  <a:gd name="connsiteY13" fmla="*/ 113824 h 586263"/>
                  <a:gd name="connsiteX14" fmla="*/ 112395 w 942498"/>
                  <a:gd name="connsiteY14" fmla="*/ 189071 h 586263"/>
                  <a:gd name="connsiteX15" fmla="*/ 118586 w 942498"/>
                  <a:gd name="connsiteY15" fmla="*/ 225743 h 586263"/>
                  <a:gd name="connsiteX16" fmla="*/ 52388 w 942498"/>
                  <a:gd name="connsiteY16" fmla="*/ 257175 h 586263"/>
                  <a:gd name="connsiteX17" fmla="*/ 20955 w 942498"/>
                  <a:gd name="connsiteY17" fmla="*/ 332423 h 586263"/>
                  <a:gd name="connsiteX18" fmla="*/ 46673 w 942498"/>
                  <a:gd name="connsiteY18" fmla="*/ 401479 h 586263"/>
                  <a:gd name="connsiteX19" fmla="*/ 31433 w 942498"/>
                  <a:gd name="connsiteY19" fmla="*/ 414338 h 586263"/>
                  <a:gd name="connsiteX20" fmla="*/ 0 w 942498"/>
                  <a:gd name="connsiteY20" fmla="*/ 489585 h 586263"/>
                  <a:gd name="connsiteX21" fmla="*/ 31433 w 942498"/>
                  <a:gd name="connsiteY21" fmla="*/ 564833 h 586263"/>
                  <a:gd name="connsiteX22" fmla="*/ 61913 w 942498"/>
                  <a:gd name="connsiteY22" fmla="*/ 586264 h 586263"/>
                  <a:gd name="connsiteX23" fmla="*/ 151448 w 942498"/>
                  <a:gd name="connsiteY23" fmla="*/ 586264 h 586263"/>
                  <a:gd name="connsiteX24" fmla="*/ 785336 w 942498"/>
                  <a:gd name="connsiteY24" fmla="*/ 586264 h 586263"/>
                  <a:gd name="connsiteX25" fmla="*/ 886301 w 942498"/>
                  <a:gd name="connsiteY25" fmla="*/ 586264 h 586263"/>
                  <a:gd name="connsiteX26" fmla="*/ 911066 w 942498"/>
                  <a:gd name="connsiteY26" fmla="*/ 567690 h 586263"/>
                  <a:gd name="connsiteX27" fmla="*/ 942499 w 942498"/>
                  <a:gd name="connsiteY27" fmla="*/ 492443 h 586263"/>
                  <a:gd name="connsiteX28" fmla="*/ 911066 w 942498"/>
                  <a:gd name="connsiteY28" fmla="*/ 417195 h 586263"/>
                  <a:gd name="connsiteX29" fmla="*/ 894874 w 942498"/>
                  <a:gd name="connsiteY29" fmla="*/ 403384 h 586263"/>
                  <a:gd name="connsiteX30" fmla="*/ 906304 w 942498"/>
                  <a:gd name="connsiteY30" fmla="*/ 393859 h 586263"/>
                  <a:gd name="connsiteX31" fmla="*/ 937736 w 942498"/>
                  <a:gd name="connsiteY31" fmla="*/ 318611 h 586263"/>
                  <a:gd name="connsiteX32" fmla="*/ 906304 w 942498"/>
                  <a:gd name="connsiteY32" fmla="*/ 243364 h 586263"/>
                  <a:gd name="connsiteX33" fmla="*/ 831056 w 942498"/>
                  <a:gd name="connsiteY33" fmla="*/ 211931 h 586263"/>
                  <a:gd name="connsiteX34" fmla="*/ 811054 w 942498"/>
                  <a:gd name="connsiteY34" fmla="*/ 213360 h 586263"/>
                  <a:gd name="connsiteX35" fmla="*/ 818674 w 942498"/>
                  <a:gd name="connsiteY35" fmla="*/ 173355 h 5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42498" h="586263">
                    <a:moveTo>
                      <a:pt x="818674" y="173355"/>
                    </a:moveTo>
                    <a:cubicBezTo>
                      <a:pt x="818674" y="143828"/>
                      <a:pt x="808196" y="118745"/>
                      <a:pt x="787241" y="98108"/>
                    </a:cubicBezTo>
                    <a:cubicBezTo>
                      <a:pt x="766286" y="77153"/>
                      <a:pt x="741204" y="66675"/>
                      <a:pt x="711994" y="66675"/>
                    </a:cubicBezTo>
                    <a:cubicBezTo>
                      <a:pt x="689343" y="66675"/>
                      <a:pt x="669182" y="72866"/>
                      <a:pt x="651510" y="85249"/>
                    </a:cubicBezTo>
                    <a:cubicBezTo>
                      <a:pt x="647594" y="64901"/>
                      <a:pt x="637752" y="46963"/>
                      <a:pt x="621983" y="31433"/>
                    </a:cubicBezTo>
                    <a:cubicBezTo>
                      <a:pt x="601028" y="10478"/>
                      <a:pt x="575945" y="0"/>
                      <a:pt x="546735" y="0"/>
                    </a:cubicBezTo>
                    <a:cubicBezTo>
                      <a:pt x="517525" y="0"/>
                      <a:pt x="492443" y="10478"/>
                      <a:pt x="471488" y="31433"/>
                    </a:cubicBezTo>
                    <a:cubicBezTo>
                      <a:pt x="466434" y="36411"/>
                      <a:pt x="461988" y="41650"/>
                      <a:pt x="458153" y="47149"/>
                    </a:cubicBezTo>
                    <a:cubicBezTo>
                      <a:pt x="455393" y="43705"/>
                      <a:pt x="452377" y="40371"/>
                      <a:pt x="449104" y="37148"/>
                    </a:cubicBezTo>
                    <a:cubicBezTo>
                      <a:pt x="428149" y="16193"/>
                      <a:pt x="403067" y="5715"/>
                      <a:pt x="373856" y="5715"/>
                    </a:cubicBezTo>
                    <a:cubicBezTo>
                      <a:pt x="344646" y="5715"/>
                      <a:pt x="319564" y="16193"/>
                      <a:pt x="298609" y="37148"/>
                    </a:cubicBezTo>
                    <a:cubicBezTo>
                      <a:pt x="282043" y="53463"/>
                      <a:pt x="272042" y="72513"/>
                      <a:pt x="268605" y="94298"/>
                    </a:cubicBezTo>
                    <a:cubicBezTo>
                      <a:pt x="253659" y="86360"/>
                      <a:pt x="237149" y="82391"/>
                      <a:pt x="219075" y="82391"/>
                    </a:cubicBezTo>
                    <a:cubicBezTo>
                      <a:pt x="189865" y="82391"/>
                      <a:pt x="164783" y="92869"/>
                      <a:pt x="143828" y="113824"/>
                    </a:cubicBezTo>
                    <a:cubicBezTo>
                      <a:pt x="122873" y="134462"/>
                      <a:pt x="112395" y="159544"/>
                      <a:pt x="112395" y="189071"/>
                    </a:cubicBezTo>
                    <a:cubicBezTo>
                      <a:pt x="112395" y="202245"/>
                      <a:pt x="114459" y="214469"/>
                      <a:pt x="118586" y="225743"/>
                    </a:cubicBezTo>
                    <a:cubicBezTo>
                      <a:pt x="93262" y="227889"/>
                      <a:pt x="71196" y="238367"/>
                      <a:pt x="52388" y="257175"/>
                    </a:cubicBezTo>
                    <a:cubicBezTo>
                      <a:pt x="31433" y="277813"/>
                      <a:pt x="20955" y="302895"/>
                      <a:pt x="20955" y="332423"/>
                    </a:cubicBezTo>
                    <a:cubicBezTo>
                      <a:pt x="20955" y="358816"/>
                      <a:pt x="29528" y="381834"/>
                      <a:pt x="46673" y="401479"/>
                    </a:cubicBezTo>
                    <a:cubicBezTo>
                      <a:pt x="41354" y="405210"/>
                      <a:pt x="36274" y="409496"/>
                      <a:pt x="31433" y="414338"/>
                    </a:cubicBezTo>
                    <a:cubicBezTo>
                      <a:pt x="10478" y="434975"/>
                      <a:pt x="0" y="460058"/>
                      <a:pt x="0" y="489585"/>
                    </a:cubicBezTo>
                    <a:cubicBezTo>
                      <a:pt x="0" y="518795"/>
                      <a:pt x="10478" y="543878"/>
                      <a:pt x="31433" y="564833"/>
                    </a:cubicBezTo>
                    <a:cubicBezTo>
                      <a:pt x="40765" y="574024"/>
                      <a:pt x="50925" y="581168"/>
                      <a:pt x="61913" y="586264"/>
                    </a:cubicBezTo>
                    <a:lnTo>
                      <a:pt x="151448" y="586264"/>
                    </a:lnTo>
                    <a:lnTo>
                      <a:pt x="785336" y="586264"/>
                    </a:lnTo>
                    <a:lnTo>
                      <a:pt x="886301" y="586264"/>
                    </a:lnTo>
                    <a:cubicBezTo>
                      <a:pt x="895108" y="581468"/>
                      <a:pt x="903363" y="575277"/>
                      <a:pt x="911066" y="567690"/>
                    </a:cubicBezTo>
                    <a:cubicBezTo>
                      <a:pt x="932021" y="546735"/>
                      <a:pt x="942499" y="521653"/>
                      <a:pt x="942499" y="492443"/>
                    </a:cubicBezTo>
                    <a:cubicBezTo>
                      <a:pt x="942499" y="462915"/>
                      <a:pt x="932021" y="437833"/>
                      <a:pt x="911066" y="417195"/>
                    </a:cubicBezTo>
                    <a:cubicBezTo>
                      <a:pt x="905946" y="412074"/>
                      <a:pt x="900548" y="407470"/>
                      <a:pt x="894874" y="403384"/>
                    </a:cubicBezTo>
                    <a:cubicBezTo>
                      <a:pt x="898839" y="400633"/>
                      <a:pt x="902649" y="397458"/>
                      <a:pt x="906304" y="393859"/>
                    </a:cubicBezTo>
                    <a:cubicBezTo>
                      <a:pt x="927259" y="372904"/>
                      <a:pt x="937736" y="347822"/>
                      <a:pt x="937736" y="318611"/>
                    </a:cubicBezTo>
                    <a:cubicBezTo>
                      <a:pt x="937736" y="289084"/>
                      <a:pt x="927259" y="264002"/>
                      <a:pt x="906304" y="243364"/>
                    </a:cubicBezTo>
                    <a:cubicBezTo>
                      <a:pt x="885349" y="222409"/>
                      <a:pt x="860267" y="211931"/>
                      <a:pt x="831056" y="211931"/>
                    </a:cubicBezTo>
                    <a:cubicBezTo>
                      <a:pt x="824129" y="211931"/>
                      <a:pt x="817461" y="212408"/>
                      <a:pt x="811054" y="213360"/>
                    </a:cubicBezTo>
                    <a:cubicBezTo>
                      <a:pt x="816133" y="201150"/>
                      <a:pt x="818674" y="187815"/>
                      <a:pt x="818674" y="173355"/>
                    </a:cubicBezTo>
                    <a:close/>
                  </a:path>
                </a:pathLst>
              </a:custGeom>
              <a:grpFill/>
              <a:ln w="9525" cap="flat">
                <a:solidFill>
                  <a:srgbClr val="FBBC19"/>
                </a:solidFill>
                <a:prstDash val="solid"/>
                <a:miter/>
              </a:ln>
            </p:spPr>
            <p:txBody>
              <a:bodyPr rtlCol="0" anchor="ctr"/>
              <a:lstStyle/>
              <a:p>
                <a:endParaRPr lang="sv-SE" sz="1050"/>
              </a:p>
            </p:txBody>
          </p:sp>
        </p:grpSp>
        <p:sp>
          <p:nvSpPr>
            <p:cNvPr id="21" name="Freeform: Shape 101">
              <a:extLst>
                <a:ext uri="{FF2B5EF4-FFF2-40B4-BE49-F238E27FC236}">
                  <a16:creationId xmlns:a16="http://schemas.microsoft.com/office/drawing/2014/main" id="{4A410B79-BEAA-4007-A6D1-B15EC012288C}"/>
                </a:ext>
              </a:extLst>
            </p:cNvPr>
            <p:cNvSpPr/>
            <p:nvPr/>
          </p:nvSpPr>
          <p:spPr>
            <a:xfrm rot="1779793">
              <a:off x="10377490" y="3927199"/>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FBB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p>
          </p:txBody>
        </p:sp>
      </p:grpSp>
      <p:grpSp>
        <p:nvGrpSpPr>
          <p:cNvPr id="24" name="Group 80">
            <a:extLst>
              <a:ext uri="{FF2B5EF4-FFF2-40B4-BE49-F238E27FC236}">
                <a16:creationId xmlns:a16="http://schemas.microsoft.com/office/drawing/2014/main" id="{3E486051-CB4F-4105-9570-782659EABCBA}"/>
              </a:ext>
              <a:ext uri="{C183D7F6-B498-43B3-948B-1728B52AA6E4}">
                <adec:decorative xmlns:adec="http://schemas.microsoft.com/office/drawing/2017/decorative" val="1"/>
              </a:ext>
            </a:extLst>
          </p:cNvPr>
          <p:cNvGrpSpPr/>
          <p:nvPr/>
        </p:nvGrpSpPr>
        <p:grpSpPr>
          <a:xfrm>
            <a:off x="6354071" y="2356791"/>
            <a:ext cx="642938" cy="589075"/>
            <a:chOff x="5881272" y="1845886"/>
            <a:chExt cx="857250" cy="785433"/>
          </a:xfrm>
          <a:solidFill>
            <a:srgbClr val="B5E4FB"/>
          </a:solidFill>
        </p:grpSpPr>
        <p:sp>
          <p:nvSpPr>
            <p:cNvPr id="25" name="Freeform: Shape 57">
              <a:extLst>
                <a:ext uri="{FF2B5EF4-FFF2-40B4-BE49-F238E27FC236}">
                  <a16:creationId xmlns:a16="http://schemas.microsoft.com/office/drawing/2014/main" id="{FD5DDE87-F302-4470-9EE7-F0A9920FE859}"/>
                </a:ext>
              </a:extLst>
            </p:cNvPr>
            <p:cNvSpPr/>
            <p:nvPr/>
          </p:nvSpPr>
          <p:spPr>
            <a:xfrm>
              <a:off x="5881272" y="1845886"/>
              <a:ext cx="857250" cy="639127"/>
            </a:xfrm>
            <a:custGeom>
              <a:avLst/>
              <a:gdLst>
                <a:gd name="connsiteX0" fmla="*/ 843439 w 857250"/>
                <a:gd name="connsiteY0" fmla="*/ 540068 h 639127"/>
                <a:gd name="connsiteX1" fmla="*/ 857250 w 857250"/>
                <a:gd name="connsiteY1" fmla="*/ 428625 h 639127"/>
                <a:gd name="connsiteX2" fmla="*/ 731044 w 857250"/>
                <a:gd name="connsiteY2" fmla="*/ 125254 h 639127"/>
                <a:gd name="connsiteX3" fmla="*/ 428625 w 857250"/>
                <a:gd name="connsiteY3" fmla="*/ 0 h 639127"/>
                <a:gd name="connsiteX4" fmla="*/ 125254 w 857250"/>
                <a:gd name="connsiteY4" fmla="*/ 125254 h 639127"/>
                <a:gd name="connsiteX5" fmla="*/ 0 w 857250"/>
                <a:gd name="connsiteY5" fmla="*/ 428625 h 639127"/>
                <a:gd name="connsiteX6" fmla="*/ 0 w 857250"/>
                <a:gd name="connsiteY6" fmla="*/ 435769 h 639127"/>
                <a:gd name="connsiteX7" fmla="*/ 476 w 857250"/>
                <a:gd name="connsiteY7" fmla="*/ 450056 h 639127"/>
                <a:gd name="connsiteX8" fmla="*/ 476 w 857250"/>
                <a:gd name="connsiteY8" fmla="*/ 540068 h 639127"/>
                <a:gd name="connsiteX9" fmla="*/ 747713 w 857250"/>
                <a:gd name="connsiteY9" fmla="*/ 540068 h 639127"/>
                <a:gd name="connsiteX10" fmla="*/ 817721 w 857250"/>
                <a:gd name="connsiteY10" fmla="*/ 610076 h 639127"/>
                <a:gd name="connsiteX11" fmla="*/ 843439 w 857250"/>
                <a:gd name="connsiteY11" fmla="*/ 540068 h 639127"/>
                <a:gd name="connsiteX12" fmla="*/ 718185 w 857250"/>
                <a:gd name="connsiteY12" fmla="*/ 380048 h 639127"/>
                <a:gd name="connsiteX13" fmla="*/ 710565 w 857250"/>
                <a:gd name="connsiteY13" fmla="*/ 398145 h 639127"/>
                <a:gd name="connsiteX14" fmla="*/ 692468 w 857250"/>
                <a:gd name="connsiteY14" fmla="*/ 405765 h 639127"/>
                <a:gd name="connsiteX15" fmla="*/ 674370 w 857250"/>
                <a:gd name="connsiteY15" fmla="*/ 398145 h 639127"/>
                <a:gd name="connsiteX16" fmla="*/ 666750 w 857250"/>
                <a:gd name="connsiteY16" fmla="*/ 380048 h 639127"/>
                <a:gd name="connsiteX17" fmla="*/ 674370 w 857250"/>
                <a:gd name="connsiteY17" fmla="*/ 361950 h 639127"/>
                <a:gd name="connsiteX18" fmla="*/ 692468 w 857250"/>
                <a:gd name="connsiteY18" fmla="*/ 354330 h 639127"/>
                <a:gd name="connsiteX19" fmla="*/ 710565 w 857250"/>
                <a:gd name="connsiteY19" fmla="*/ 361950 h 639127"/>
                <a:gd name="connsiteX20" fmla="*/ 718185 w 857250"/>
                <a:gd name="connsiteY20" fmla="*/ 380048 h 639127"/>
                <a:gd name="connsiteX21" fmla="*/ 513874 w 857250"/>
                <a:gd name="connsiteY21" fmla="*/ 639128 h 639127"/>
                <a:gd name="connsiteX22" fmla="*/ 531971 w 857250"/>
                <a:gd name="connsiteY22" fmla="*/ 631508 h 639127"/>
                <a:gd name="connsiteX23" fmla="*/ 539591 w 857250"/>
                <a:gd name="connsiteY23" fmla="*/ 613410 h 639127"/>
                <a:gd name="connsiteX24" fmla="*/ 531971 w 857250"/>
                <a:gd name="connsiteY24" fmla="*/ 595313 h 639127"/>
                <a:gd name="connsiteX25" fmla="*/ 513874 w 857250"/>
                <a:gd name="connsiteY25" fmla="*/ 587693 h 639127"/>
                <a:gd name="connsiteX26" fmla="*/ 495776 w 857250"/>
                <a:gd name="connsiteY26" fmla="*/ 595313 h 639127"/>
                <a:gd name="connsiteX27" fmla="*/ 488156 w 857250"/>
                <a:gd name="connsiteY27" fmla="*/ 613410 h 639127"/>
                <a:gd name="connsiteX28" fmla="*/ 495776 w 857250"/>
                <a:gd name="connsiteY28" fmla="*/ 631508 h 639127"/>
                <a:gd name="connsiteX29" fmla="*/ 513874 w 857250"/>
                <a:gd name="connsiteY29" fmla="*/ 639128 h 639127"/>
                <a:gd name="connsiteX30" fmla="*/ 164783 w 857250"/>
                <a:gd name="connsiteY30" fmla="*/ 595313 h 639127"/>
                <a:gd name="connsiteX31" fmla="*/ 157163 w 857250"/>
                <a:gd name="connsiteY31" fmla="*/ 613410 h 639127"/>
                <a:gd name="connsiteX32" fmla="*/ 164783 w 857250"/>
                <a:gd name="connsiteY32" fmla="*/ 631508 h 639127"/>
                <a:gd name="connsiteX33" fmla="*/ 182880 w 857250"/>
                <a:gd name="connsiteY33" fmla="*/ 639128 h 639127"/>
                <a:gd name="connsiteX34" fmla="*/ 200978 w 857250"/>
                <a:gd name="connsiteY34" fmla="*/ 631508 h 639127"/>
                <a:gd name="connsiteX35" fmla="*/ 208598 w 857250"/>
                <a:gd name="connsiteY35" fmla="*/ 613410 h 639127"/>
                <a:gd name="connsiteX36" fmla="*/ 200978 w 857250"/>
                <a:gd name="connsiteY36" fmla="*/ 595313 h 639127"/>
                <a:gd name="connsiteX37" fmla="*/ 182880 w 857250"/>
                <a:gd name="connsiteY37" fmla="*/ 587693 h 639127"/>
                <a:gd name="connsiteX38" fmla="*/ 164783 w 857250"/>
                <a:gd name="connsiteY38" fmla="*/ 595313 h 6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7250" h="639127">
                  <a:moveTo>
                    <a:pt x="843439" y="540068"/>
                  </a:moveTo>
                  <a:cubicBezTo>
                    <a:pt x="852647" y="504793"/>
                    <a:pt x="857250" y="467645"/>
                    <a:pt x="857250" y="428625"/>
                  </a:cubicBezTo>
                  <a:cubicBezTo>
                    <a:pt x="857250" y="310198"/>
                    <a:pt x="815181" y="209074"/>
                    <a:pt x="731044" y="125254"/>
                  </a:cubicBezTo>
                  <a:cubicBezTo>
                    <a:pt x="647541" y="41751"/>
                    <a:pt x="546735" y="0"/>
                    <a:pt x="428625" y="0"/>
                  </a:cubicBezTo>
                  <a:cubicBezTo>
                    <a:pt x="310198" y="0"/>
                    <a:pt x="209074" y="41751"/>
                    <a:pt x="125254" y="125254"/>
                  </a:cubicBezTo>
                  <a:cubicBezTo>
                    <a:pt x="41751" y="209074"/>
                    <a:pt x="0" y="310198"/>
                    <a:pt x="0" y="428625"/>
                  </a:cubicBezTo>
                  <a:cubicBezTo>
                    <a:pt x="0" y="431018"/>
                    <a:pt x="0" y="433399"/>
                    <a:pt x="0" y="435769"/>
                  </a:cubicBezTo>
                  <a:cubicBezTo>
                    <a:pt x="104" y="440655"/>
                    <a:pt x="263" y="445418"/>
                    <a:pt x="476" y="450056"/>
                  </a:cubicBezTo>
                  <a:lnTo>
                    <a:pt x="476" y="540068"/>
                  </a:lnTo>
                  <a:lnTo>
                    <a:pt x="747713" y="540068"/>
                  </a:lnTo>
                  <a:cubicBezTo>
                    <a:pt x="795366" y="545305"/>
                    <a:pt x="818702" y="568642"/>
                    <a:pt x="817721" y="610076"/>
                  </a:cubicBezTo>
                  <a:cubicBezTo>
                    <a:pt x="828549" y="587704"/>
                    <a:pt x="837122" y="564368"/>
                    <a:pt x="843439" y="540068"/>
                  </a:cubicBezTo>
                  <a:moveTo>
                    <a:pt x="718185" y="380048"/>
                  </a:moveTo>
                  <a:cubicBezTo>
                    <a:pt x="718185" y="387032"/>
                    <a:pt x="715645" y="393065"/>
                    <a:pt x="710565" y="398145"/>
                  </a:cubicBezTo>
                  <a:cubicBezTo>
                    <a:pt x="705485" y="403225"/>
                    <a:pt x="699452" y="405765"/>
                    <a:pt x="692468" y="405765"/>
                  </a:cubicBezTo>
                  <a:cubicBezTo>
                    <a:pt x="685483" y="405765"/>
                    <a:pt x="679450" y="403225"/>
                    <a:pt x="674370" y="398145"/>
                  </a:cubicBezTo>
                  <a:cubicBezTo>
                    <a:pt x="669290" y="393065"/>
                    <a:pt x="666750" y="387032"/>
                    <a:pt x="666750" y="380048"/>
                  </a:cubicBezTo>
                  <a:cubicBezTo>
                    <a:pt x="666750" y="373063"/>
                    <a:pt x="669290" y="367030"/>
                    <a:pt x="674370" y="361950"/>
                  </a:cubicBezTo>
                  <a:cubicBezTo>
                    <a:pt x="679450" y="356870"/>
                    <a:pt x="685483" y="354330"/>
                    <a:pt x="692468" y="354330"/>
                  </a:cubicBezTo>
                  <a:cubicBezTo>
                    <a:pt x="699452" y="354330"/>
                    <a:pt x="705485" y="356870"/>
                    <a:pt x="710565" y="361950"/>
                  </a:cubicBezTo>
                  <a:cubicBezTo>
                    <a:pt x="715645" y="367030"/>
                    <a:pt x="718185" y="373063"/>
                    <a:pt x="718185" y="380048"/>
                  </a:cubicBezTo>
                  <a:moveTo>
                    <a:pt x="513874" y="639128"/>
                  </a:moveTo>
                  <a:cubicBezTo>
                    <a:pt x="520858" y="639128"/>
                    <a:pt x="526892" y="636587"/>
                    <a:pt x="531971" y="631508"/>
                  </a:cubicBezTo>
                  <a:cubicBezTo>
                    <a:pt x="537051" y="626428"/>
                    <a:pt x="539591" y="620395"/>
                    <a:pt x="539591" y="613410"/>
                  </a:cubicBezTo>
                  <a:cubicBezTo>
                    <a:pt x="539591" y="606425"/>
                    <a:pt x="537051" y="600392"/>
                    <a:pt x="531971" y="595313"/>
                  </a:cubicBezTo>
                  <a:cubicBezTo>
                    <a:pt x="526892" y="590233"/>
                    <a:pt x="520858" y="587693"/>
                    <a:pt x="513874" y="587693"/>
                  </a:cubicBezTo>
                  <a:cubicBezTo>
                    <a:pt x="506889" y="587693"/>
                    <a:pt x="500856" y="590233"/>
                    <a:pt x="495776" y="595313"/>
                  </a:cubicBezTo>
                  <a:cubicBezTo>
                    <a:pt x="490697" y="600392"/>
                    <a:pt x="488156" y="606425"/>
                    <a:pt x="488156" y="613410"/>
                  </a:cubicBezTo>
                  <a:cubicBezTo>
                    <a:pt x="488156" y="620395"/>
                    <a:pt x="490697" y="626428"/>
                    <a:pt x="495776" y="631508"/>
                  </a:cubicBezTo>
                  <a:cubicBezTo>
                    <a:pt x="500856" y="636587"/>
                    <a:pt x="506889" y="639128"/>
                    <a:pt x="513874" y="639128"/>
                  </a:cubicBezTo>
                  <a:moveTo>
                    <a:pt x="164783" y="595313"/>
                  </a:moveTo>
                  <a:cubicBezTo>
                    <a:pt x="159703" y="600392"/>
                    <a:pt x="157163" y="606425"/>
                    <a:pt x="157163" y="613410"/>
                  </a:cubicBezTo>
                  <a:cubicBezTo>
                    <a:pt x="157163" y="620395"/>
                    <a:pt x="159703" y="626428"/>
                    <a:pt x="164783" y="631508"/>
                  </a:cubicBezTo>
                  <a:cubicBezTo>
                    <a:pt x="169862" y="636587"/>
                    <a:pt x="175895" y="639128"/>
                    <a:pt x="182880" y="639128"/>
                  </a:cubicBezTo>
                  <a:cubicBezTo>
                    <a:pt x="189865" y="639128"/>
                    <a:pt x="195898" y="636587"/>
                    <a:pt x="200978" y="631508"/>
                  </a:cubicBezTo>
                  <a:cubicBezTo>
                    <a:pt x="206057" y="626428"/>
                    <a:pt x="208598" y="620395"/>
                    <a:pt x="208598" y="613410"/>
                  </a:cubicBezTo>
                  <a:cubicBezTo>
                    <a:pt x="208598" y="606425"/>
                    <a:pt x="206057" y="600392"/>
                    <a:pt x="200978" y="595313"/>
                  </a:cubicBezTo>
                  <a:cubicBezTo>
                    <a:pt x="195898" y="590233"/>
                    <a:pt x="189865" y="587693"/>
                    <a:pt x="182880" y="587693"/>
                  </a:cubicBezTo>
                  <a:cubicBezTo>
                    <a:pt x="175895" y="587693"/>
                    <a:pt x="169862" y="590233"/>
                    <a:pt x="164783" y="595313"/>
                  </a:cubicBezTo>
                  <a:close/>
                </a:path>
              </a:pathLst>
            </a:custGeom>
            <a:grpFill/>
            <a:ln w="9525" cap="flat">
              <a:solidFill>
                <a:srgbClr val="B5E4FB"/>
              </a:solidFill>
              <a:prstDash val="solid"/>
              <a:miter/>
            </a:ln>
          </p:spPr>
          <p:txBody>
            <a:bodyPr rtlCol="0" anchor="ctr"/>
            <a:lstStyle/>
            <a:p>
              <a:endParaRPr lang="sv-SE" sz="1050"/>
            </a:p>
          </p:txBody>
        </p:sp>
        <p:sp>
          <p:nvSpPr>
            <p:cNvPr id="26" name="Freeform: Shape 73">
              <a:extLst>
                <a:ext uri="{FF2B5EF4-FFF2-40B4-BE49-F238E27FC236}">
                  <a16:creationId xmlns:a16="http://schemas.microsoft.com/office/drawing/2014/main" id="{CD309569-62FA-42CB-BA60-FD76316ADE2C}"/>
                </a:ext>
              </a:extLst>
            </p:cNvPr>
            <p:cNvSpPr/>
            <p:nvPr/>
          </p:nvSpPr>
          <p:spPr>
            <a:xfrm rot="1779793">
              <a:off x="6211424" y="2488098"/>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p>
          </p:txBody>
        </p:sp>
      </p:grpSp>
      <p:grpSp>
        <p:nvGrpSpPr>
          <p:cNvPr id="27" name="Group 82">
            <a:extLst>
              <a:ext uri="{FF2B5EF4-FFF2-40B4-BE49-F238E27FC236}">
                <a16:creationId xmlns:a16="http://schemas.microsoft.com/office/drawing/2014/main" id="{785FC164-340D-40D5-B187-7F23FB6C847E}"/>
              </a:ext>
              <a:ext uri="{C183D7F6-B498-43B3-948B-1728B52AA6E4}">
                <adec:decorative xmlns:adec="http://schemas.microsoft.com/office/drawing/2017/decorative" val="1"/>
              </a:ext>
            </a:extLst>
          </p:cNvPr>
          <p:cNvGrpSpPr/>
          <p:nvPr/>
        </p:nvGrpSpPr>
        <p:grpSpPr>
          <a:xfrm>
            <a:off x="7334714" y="2804426"/>
            <a:ext cx="657225" cy="595877"/>
            <a:chOff x="2341564" y="1768264"/>
            <a:chExt cx="876300" cy="794503"/>
          </a:xfrm>
          <a:solidFill>
            <a:srgbClr val="B5E4FB"/>
          </a:solidFill>
        </p:grpSpPr>
        <p:sp>
          <p:nvSpPr>
            <p:cNvPr id="28" name="Freeform: Shape 68">
              <a:extLst>
                <a:ext uri="{FF2B5EF4-FFF2-40B4-BE49-F238E27FC236}">
                  <a16:creationId xmlns:a16="http://schemas.microsoft.com/office/drawing/2014/main" id="{E73119A1-812B-4EB7-9307-3BE6321FC763}"/>
                </a:ext>
              </a:extLst>
            </p:cNvPr>
            <p:cNvSpPr/>
            <p:nvPr/>
          </p:nvSpPr>
          <p:spPr>
            <a:xfrm>
              <a:off x="2341564" y="1768264"/>
              <a:ext cx="876300" cy="638651"/>
            </a:xfrm>
            <a:custGeom>
              <a:avLst/>
              <a:gdLst>
                <a:gd name="connsiteX0" fmla="*/ 856298 w 876300"/>
                <a:gd name="connsiteY0" fmla="*/ 402907 h 638651"/>
                <a:gd name="connsiteX1" fmla="*/ 805815 w 876300"/>
                <a:gd name="connsiteY1" fmla="*/ 227648 h 638651"/>
                <a:gd name="connsiteX2" fmla="*/ 876300 w 876300"/>
                <a:gd name="connsiteY2" fmla="*/ 0 h 638651"/>
                <a:gd name="connsiteX3" fmla="*/ 450056 w 876300"/>
                <a:gd name="connsiteY3" fmla="*/ 0 h 638651"/>
                <a:gd name="connsiteX4" fmla="*/ 406718 w 876300"/>
                <a:gd name="connsiteY4" fmla="*/ 0 h 638651"/>
                <a:gd name="connsiteX5" fmla="*/ 396716 w 876300"/>
                <a:gd name="connsiteY5" fmla="*/ 476 h 638651"/>
                <a:gd name="connsiteX6" fmla="*/ 125254 w 876300"/>
                <a:gd name="connsiteY6" fmla="*/ 124777 h 638651"/>
                <a:gd name="connsiteX7" fmla="*/ 0 w 876300"/>
                <a:gd name="connsiteY7" fmla="*/ 428149 h 638651"/>
                <a:gd name="connsiteX8" fmla="*/ 13335 w 876300"/>
                <a:gd name="connsiteY8" fmla="*/ 539591 h 638651"/>
                <a:gd name="connsiteX9" fmla="*/ 230981 w 876300"/>
                <a:gd name="connsiteY9" fmla="*/ 539591 h 638651"/>
                <a:gd name="connsiteX10" fmla="*/ 442913 w 876300"/>
                <a:gd name="connsiteY10" fmla="*/ 539591 h 638651"/>
                <a:gd name="connsiteX11" fmla="*/ 478631 w 876300"/>
                <a:gd name="connsiteY11" fmla="*/ 539591 h 638651"/>
                <a:gd name="connsiteX12" fmla="*/ 843439 w 876300"/>
                <a:gd name="connsiteY12" fmla="*/ 539591 h 638651"/>
                <a:gd name="connsiteX13" fmla="*/ 857250 w 876300"/>
                <a:gd name="connsiteY13" fmla="*/ 428149 h 638651"/>
                <a:gd name="connsiteX14" fmla="*/ 856298 w 876300"/>
                <a:gd name="connsiteY14" fmla="*/ 402907 h 638651"/>
                <a:gd name="connsiteX15" fmla="*/ 531971 w 876300"/>
                <a:gd name="connsiteY15" fmla="*/ 631031 h 638651"/>
                <a:gd name="connsiteX16" fmla="*/ 539591 w 876300"/>
                <a:gd name="connsiteY16" fmla="*/ 612934 h 638651"/>
                <a:gd name="connsiteX17" fmla="*/ 531971 w 876300"/>
                <a:gd name="connsiteY17" fmla="*/ 594836 h 638651"/>
                <a:gd name="connsiteX18" fmla="*/ 513874 w 876300"/>
                <a:gd name="connsiteY18" fmla="*/ 587216 h 638651"/>
                <a:gd name="connsiteX19" fmla="*/ 495776 w 876300"/>
                <a:gd name="connsiteY19" fmla="*/ 594836 h 638651"/>
                <a:gd name="connsiteX20" fmla="*/ 488156 w 876300"/>
                <a:gd name="connsiteY20" fmla="*/ 612934 h 638651"/>
                <a:gd name="connsiteX21" fmla="*/ 495776 w 876300"/>
                <a:gd name="connsiteY21" fmla="*/ 631031 h 638651"/>
                <a:gd name="connsiteX22" fmla="*/ 513874 w 876300"/>
                <a:gd name="connsiteY22" fmla="*/ 638651 h 638651"/>
                <a:gd name="connsiteX23" fmla="*/ 531971 w 876300"/>
                <a:gd name="connsiteY23" fmla="*/ 631031 h 638651"/>
                <a:gd name="connsiteX24" fmla="*/ 200978 w 876300"/>
                <a:gd name="connsiteY24" fmla="*/ 631031 h 638651"/>
                <a:gd name="connsiteX25" fmla="*/ 208598 w 876300"/>
                <a:gd name="connsiteY25" fmla="*/ 612934 h 638651"/>
                <a:gd name="connsiteX26" fmla="*/ 200978 w 876300"/>
                <a:gd name="connsiteY26" fmla="*/ 594836 h 638651"/>
                <a:gd name="connsiteX27" fmla="*/ 182880 w 876300"/>
                <a:gd name="connsiteY27" fmla="*/ 587216 h 638651"/>
                <a:gd name="connsiteX28" fmla="*/ 164783 w 876300"/>
                <a:gd name="connsiteY28" fmla="*/ 594836 h 638651"/>
                <a:gd name="connsiteX29" fmla="*/ 157163 w 876300"/>
                <a:gd name="connsiteY29" fmla="*/ 612934 h 638651"/>
                <a:gd name="connsiteX30" fmla="*/ 164783 w 876300"/>
                <a:gd name="connsiteY30" fmla="*/ 631031 h 638651"/>
                <a:gd name="connsiteX31" fmla="*/ 182880 w 876300"/>
                <a:gd name="connsiteY31" fmla="*/ 638651 h 638651"/>
                <a:gd name="connsiteX32" fmla="*/ 200978 w 876300"/>
                <a:gd name="connsiteY32" fmla="*/ 631031 h 63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6300" h="638651">
                  <a:moveTo>
                    <a:pt x="856298" y="402907"/>
                  </a:moveTo>
                  <a:cubicBezTo>
                    <a:pt x="850629" y="335017"/>
                    <a:pt x="833802" y="276597"/>
                    <a:pt x="805815" y="227648"/>
                  </a:cubicBezTo>
                  <a:cubicBezTo>
                    <a:pt x="755571" y="139099"/>
                    <a:pt x="779066" y="63217"/>
                    <a:pt x="876300" y="0"/>
                  </a:cubicBezTo>
                  <a:lnTo>
                    <a:pt x="450056" y="0"/>
                  </a:lnTo>
                  <a:lnTo>
                    <a:pt x="406718" y="0"/>
                  </a:lnTo>
                  <a:cubicBezTo>
                    <a:pt x="403462" y="151"/>
                    <a:pt x="400128" y="310"/>
                    <a:pt x="396716" y="476"/>
                  </a:cubicBezTo>
                  <a:cubicBezTo>
                    <a:pt x="291937" y="7436"/>
                    <a:pt x="201449" y="48870"/>
                    <a:pt x="125254" y="124777"/>
                  </a:cubicBezTo>
                  <a:cubicBezTo>
                    <a:pt x="41751" y="208598"/>
                    <a:pt x="0" y="309722"/>
                    <a:pt x="0" y="428149"/>
                  </a:cubicBezTo>
                  <a:cubicBezTo>
                    <a:pt x="0" y="467169"/>
                    <a:pt x="4445" y="504316"/>
                    <a:pt x="13335" y="539591"/>
                  </a:cubicBezTo>
                  <a:lnTo>
                    <a:pt x="230981" y="539591"/>
                  </a:lnTo>
                  <a:lnTo>
                    <a:pt x="442913" y="539591"/>
                  </a:lnTo>
                  <a:lnTo>
                    <a:pt x="478631" y="539591"/>
                  </a:lnTo>
                  <a:lnTo>
                    <a:pt x="843439" y="539591"/>
                  </a:lnTo>
                  <a:cubicBezTo>
                    <a:pt x="852647" y="504316"/>
                    <a:pt x="857250" y="467169"/>
                    <a:pt x="857250" y="428149"/>
                  </a:cubicBezTo>
                  <a:cubicBezTo>
                    <a:pt x="857250" y="419641"/>
                    <a:pt x="856933" y="411227"/>
                    <a:pt x="856298" y="402907"/>
                  </a:cubicBezTo>
                  <a:moveTo>
                    <a:pt x="531971" y="631031"/>
                  </a:moveTo>
                  <a:cubicBezTo>
                    <a:pt x="537051" y="625952"/>
                    <a:pt x="539591" y="619918"/>
                    <a:pt x="539591" y="612934"/>
                  </a:cubicBezTo>
                  <a:cubicBezTo>
                    <a:pt x="539591" y="605949"/>
                    <a:pt x="537051" y="599916"/>
                    <a:pt x="531971" y="594836"/>
                  </a:cubicBezTo>
                  <a:cubicBezTo>
                    <a:pt x="526892" y="589757"/>
                    <a:pt x="520858" y="587216"/>
                    <a:pt x="513874" y="587216"/>
                  </a:cubicBezTo>
                  <a:cubicBezTo>
                    <a:pt x="506889" y="587216"/>
                    <a:pt x="500856" y="589757"/>
                    <a:pt x="495776" y="594836"/>
                  </a:cubicBezTo>
                  <a:cubicBezTo>
                    <a:pt x="490697" y="599916"/>
                    <a:pt x="488156" y="605949"/>
                    <a:pt x="488156" y="612934"/>
                  </a:cubicBezTo>
                  <a:cubicBezTo>
                    <a:pt x="488156" y="619918"/>
                    <a:pt x="490697" y="625952"/>
                    <a:pt x="495776" y="631031"/>
                  </a:cubicBezTo>
                  <a:cubicBezTo>
                    <a:pt x="500856" y="636111"/>
                    <a:pt x="506889" y="638651"/>
                    <a:pt x="513874" y="638651"/>
                  </a:cubicBezTo>
                  <a:cubicBezTo>
                    <a:pt x="520858" y="638651"/>
                    <a:pt x="526892" y="636111"/>
                    <a:pt x="531971" y="631031"/>
                  </a:cubicBezTo>
                  <a:moveTo>
                    <a:pt x="200978" y="631031"/>
                  </a:moveTo>
                  <a:cubicBezTo>
                    <a:pt x="206057" y="625952"/>
                    <a:pt x="208598" y="619918"/>
                    <a:pt x="208598" y="612934"/>
                  </a:cubicBezTo>
                  <a:cubicBezTo>
                    <a:pt x="208598" y="605949"/>
                    <a:pt x="206057" y="599916"/>
                    <a:pt x="200978" y="594836"/>
                  </a:cubicBezTo>
                  <a:cubicBezTo>
                    <a:pt x="195898" y="589757"/>
                    <a:pt x="189865" y="587216"/>
                    <a:pt x="182880" y="587216"/>
                  </a:cubicBezTo>
                  <a:cubicBezTo>
                    <a:pt x="175895" y="587216"/>
                    <a:pt x="169862" y="589757"/>
                    <a:pt x="164783" y="594836"/>
                  </a:cubicBezTo>
                  <a:cubicBezTo>
                    <a:pt x="159703" y="599916"/>
                    <a:pt x="157163" y="605949"/>
                    <a:pt x="157163" y="612934"/>
                  </a:cubicBezTo>
                  <a:cubicBezTo>
                    <a:pt x="157163" y="619918"/>
                    <a:pt x="159703" y="625952"/>
                    <a:pt x="164783" y="631031"/>
                  </a:cubicBezTo>
                  <a:cubicBezTo>
                    <a:pt x="169862" y="636111"/>
                    <a:pt x="175895" y="638651"/>
                    <a:pt x="182880" y="638651"/>
                  </a:cubicBezTo>
                  <a:cubicBezTo>
                    <a:pt x="189865" y="638651"/>
                    <a:pt x="195898" y="636111"/>
                    <a:pt x="200978" y="631031"/>
                  </a:cubicBezTo>
                  <a:close/>
                </a:path>
              </a:pathLst>
            </a:custGeom>
            <a:grpFill/>
            <a:ln w="9525" cap="flat">
              <a:solidFill>
                <a:srgbClr val="B5E4FB"/>
              </a:solidFill>
              <a:prstDash val="solid"/>
              <a:miter/>
            </a:ln>
          </p:spPr>
          <p:txBody>
            <a:bodyPr rtlCol="0" anchor="ctr"/>
            <a:lstStyle/>
            <a:p>
              <a:endParaRPr lang="sv-SE" sz="1050"/>
            </a:p>
          </p:txBody>
        </p:sp>
        <p:sp>
          <p:nvSpPr>
            <p:cNvPr id="29" name="Freeform: Shape 75">
              <a:extLst>
                <a:ext uri="{FF2B5EF4-FFF2-40B4-BE49-F238E27FC236}">
                  <a16:creationId xmlns:a16="http://schemas.microsoft.com/office/drawing/2014/main" id="{5091FA1F-28D7-4FC5-8A16-4C2949EFA7F1}"/>
                </a:ext>
              </a:extLst>
            </p:cNvPr>
            <p:cNvSpPr/>
            <p:nvPr/>
          </p:nvSpPr>
          <p:spPr>
            <a:xfrm rot="1779793">
              <a:off x="2615510" y="2419546"/>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p>
          </p:txBody>
        </p:sp>
      </p:grpSp>
      <p:grpSp>
        <p:nvGrpSpPr>
          <p:cNvPr id="30" name="Group 118">
            <a:extLst>
              <a:ext uri="{FF2B5EF4-FFF2-40B4-BE49-F238E27FC236}">
                <a16:creationId xmlns:a16="http://schemas.microsoft.com/office/drawing/2014/main" id="{EE0A8206-3158-4023-A900-440E31AA2836}"/>
              </a:ext>
              <a:ext uri="{C183D7F6-B498-43B3-948B-1728B52AA6E4}">
                <adec:decorative xmlns:adec="http://schemas.microsoft.com/office/drawing/2017/decorative" val="1"/>
              </a:ext>
            </a:extLst>
          </p:cNvPr>
          <p:cNvGrpSpPr/>
          <p:nvPr/>
        </p:nvGrpSpPr>
        <p:grpSpPr>
          <a:xfrm>
            <a:off x="7025208" y="1797097"/>
            <a:ext cx="706874" cy="604434"/>
            <a:chOff x="10064368" y="3264508"/>
            <a:chExt cx="942498" cy="805912"/>
          </a:xfrm>
          <a:solidFill>
            <a:srgbClr val="B5E4FB"/>
          </a:solidFill>
        </p:grpSpPr>
        <p:grpSp>
          <p:nvGrpSpPr>
            <p:cNvPr id="31" name="Graphic 27">
              <a:extLst>
                <a:ext uri="{FF2B5EF4-FFF2-40B4-BE49-F238E27FC236}">
                  <a16:creationId xmlns:a16="http://schemas.microsoft.com/office/drawing/2014/main" id="{13A75B10-777C-4076-9369-0CA937E1672E}"/>
                </a:ext>
              </a:extLst>
            </p:cNvPr>
            <p:cNvGrpSpPr/>
            <p:nvPr/>
          </p:nvGrpSpPr>
          <p:grpSpPr>
            <a:xfrm>
              <a:off x="10064368" y="3264508"/>
              <a:ext cx="942498" cy="685324"/>
              <a:chOff x="10064368" y="3264508"/>
              <a:chExt cx="942498" cy="685324"/>
            </a:xfrm>
            <a:grpFill/>
          </p:grpSpPr>
          <p:sp>
            <p:nvSpPr>
              <p:cNvPr id="33" name="Freeform: Shape 121">
                <a:extLst>
                  <a:ext uri="{FF2B5EF4-FFF2-40B4-BE49-F238E27FC236}">
                    <a16:creationId xmlns:a16="http://schemas.microsoft.com/office/drawing/2014/main" id="{17035B17-07E2-470A-9168-495057E4DC16}"/>
                  </a:ext>
                </a:extLst>
              </p:cNvPr>
              <p:cNvSpPr/>
              <p:nvPr/>
            </p:nvSpPr>
            <p:spPr>
              <a:xfrm>
                <a:off x="10263440" y="3898397"/>
                <a:ext cx="382428" cy="51435"/>
              </a:xfrm>
              <a:custGeom>
                <a:avLst/>
                <a:gdLst>
                  <a:gd name="connsiteX0" fmla="*/ 382429 w 382428"/>
                  <a:gd name="connsiteY0" fmla="*/ 25718 h 51435"/>
                  <a:gd name="connsiteX1" fmla="*/ 374809 w 382428"/>
                  <a:gd name="connsiteY1" fmla="*/ 7620 h 51435"/>
                  <a:gd name="connsiteX2" fmla="*/ 356711 w 382428"/>
                  <a:gd name="connsiteY2" fmla="*/ 0 h 51435"/>
                  <a:gd name="connsiteX3" fmla="*/ 338614 w 382428"/>
                  <a:gd name="connsiteY3" fmla="*/ 7620 h 51435"/>
                  <a:gd name="connsiteX4" fmla="*/ 330994 w 382428"/>
                  <a:gd name="connsiteY4" fmla="*/ 25718 h 51435"/>
                  <a:gd name="connsiteX5" fmla="*/ 338614 w 382428"/>
                  <a:gd name="connsiteY5" fmla="*/ 43815 h 51435"/>
                  <a:gd name="connsiteX6" fmla="*/ 356711 w 382428"/>
                  <a:gd name="connsiteY6" fmla="*/ 51435 h 51435"/>
                  <a:gd name="connsiteX7" fmla="*/ 374809 w 382428"/>
                  <a:gd name="connsiteY7" fmla="*/ 43815 h 51435"/>
                  <a:gd name="connsiteX8" fmla="*/ 382429 w 382428"/>
                  <a:gd name="connsiteY8" fmla="*/ 25718 h 51435"/>
                  <a:gd name="connsiteX9" fmla="*/ 43815 w 382428"/>
                  <a:gd name="connsiteY9" fmla="*/ 43815 h 51435"/>
                  <a:gd name="connsiteX10" fmla="*/ 51435 w 382428"/>
                  <a:gd name="connsiteY10" fmla="*/ 25718 h 51435"/>
                  <a:gd name="connsiteX11" fmla="*/ 43815 w 382428"/>
                  <a:gd name="connsiteY11" fmla="*/ 7620 h 51435"/>
                  <a:gd name="connsiteX12" fmla="*/ 25718 w 382428"/>
                  <a:gd name="connsiteY12" fmla="*/ 0 h 51435"/>
                  <a:gd name="connsiteX13" fmla="*/ 7620 w 382428"/>
                  <a:gd name="connsiteY13" fmla="*/ 7620 h 51435"/>
                  <a:gd name="connsiteX14" fmla="*/ 0 w 382428"/>
                  <a:gd name="connsiteY14" fmla="*/ 25718 h 51435"/>
                  <a:gd name="connsiteX15" fmla="*/ 7620 w 382428"/>
                  <a:gd name="connsiteY15" fmla="*/ 43815 h 51435"/>
                  <a:gd name="connsiteX16" fmla="*/ 25718 w 382428"/>
                  <a:gd name="connsiteY16" fmla="*/ 51435 h 51435"/>
                  <a:gd name="connsiteX17" fmla="*/ 43815 w 382428"/>
                  <a:gd name="connsiteY17" fmla="*/ 4381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428" h="51435">
                    <a:moveTo>
                      <a:pt x="382429" y="25718"/>
                    </a:moveTo>
                    <a:cubicBezTo>
                      <a:pt x="382429" y="18733"/>
                      <a:pt x="379888" y="12700"/>
                      <a:pt x="374809" y="7620"/>
                    </a:cubicBezTo>
                    <a:cubicBezTo>
                      <a:pt x="369729" y="2540"/>
                      <a:pt x="363696" y="0"/>
                      <a:pt x="356711" y="0"/>
                    </a:cubicBezTo>
                    <a:cubicBezTo>
                      <a:pt x="349727" y="0"/>
                      <a:pt x="343693" y="2540"/>
                      <a:pt x="338614" y="7620"/>
                    </a:cubicBezTo>
                    <a:cubicBezTo>
                      <a:pt x="333534" y="12700"/>
                      <a:pt x="330994" y="18733"/>
                      <a:pt x="330994" y="25718"/>
                    </a:cubicBezTo>
                    <a:cubicBezTo>
                      <a:pt x="330994" y="32702"/>
                      <a:pt x="333534" y="38735"/>
                      <a:pt x="338614" y="43815"/>
                    </a:cubicBezTo>
                    <a:cubicBezTo>
                      <a:pt x="343693" y="48895"/>
                      <a:pt x="349727" y="51435"/>
                      <a:pt x="356711" y="51435"/>
                    </a:cubicBezTo>
                    <a:cubicBezTo>
                      <a:pt x="363696" y="51435"/>
                      <a:pt x="369729" y="48895"/>
                      <a:pt x="374809" y="43815"/>
                    </a:cubicBezTo>
                    <a:cubicBezTo>
                      <a:pt x="379888" y="38735"/>
                      <a:pt x="382429" y="32702"/>
                      <a:pt x="382429" y="25718"/>
                    </a:cubicBezTo>
                    <a:moveTo>
                      <a:pt x="43815" y="43815"/>
                    </a:moveTo>
                    <a:cubicBezTo>
                      <a:pt x="48895" y="38735"/>
                      <a:pt x="51435" y="32702"/>
                      <a:pt x="51435" y="25718"/>
                    </a:cubicBezTo>
                    <a:cubicBezTo>
                      <a:pt x="51435" y="18733"/>
                      <a:pt x="48895" y="12700"/>
                      <a:pt x="43815" y="7620"/>
                    </a:cubicBezTo>
                    <a:cubicBezTo>
                      <a:pt x="38735" y="2540"/>
                      <a:pt x="32702" y="0"/>
                      <a:pt x="25718" y="0"/>
                    </a:cubicBezTo>
                    <a:cubicBezTo>
                      <a:pt x="18733" y="0"/>
                      <a:pt x="12700" y="2540"/>
                      <a:pt x="7620" y="7620"/>
                    </a:cubicBezTo>
                    <a:cubicBezTo>
                      <a:pt x="2540" y="12700"/>
                      <a:pt x="0" y="18733"/>
                      <a:pt x="0" y="25718"/>
                    </a:cubicBezTo>
                    <a:cubicBezTo>
                      <a:pt x="0" y="32702"/>
                      <a:pt x="2540" y="38735"/>
                      <a:pt x="7620" y="43815"/>
                    </a:cubicBezTo>
                    <a:cubicBezTo>
                      <a:pt x="12700" y="48895"/>
                      <a:pt x="18733" y="51435"/>
                      <a:pt x="25718" y="51435"/>
                    </a:cubicBezTo>
                    <a:cubicBezTo>
                      <a:pt x="32702" y="51435"/>
                      <a:pt x="38735" y="48895"/>
                      <a:pt x="43815" y="43815"/>
                    </a:cubicBezTo>
                    <a:close/>
                  </a:path>
                </a:pathLst>
              </a:custGeom>
              <a:grpFill/>
              <a:ln w="9525" cap="flat">
                <a:solidFill>
                  <a:srgbClr val="B5E4FB"/>
                </a:solidFill>
                <a:prstDash val="solid"/>
                <a:miter/>
              </a:ln>
            </p:spPr>
            <p:txBody>
              <a:bodyPr rtlCol="0" anchor="ctr"/>
              <a:lstStyle/>
              <a:p>
                <a:endParaRPr lang="sv-SE" sz="1050"/>
              </a:p>
            </p:txBody>
          </p:sp>
          <p:sp>
            <p:nvSpPr>
              <p:cNvPr id="34" name="Freeform: Shape 122">
                <a:extLst>
                  <a:ext uri="{FF2B5EF4-FFF2-40B4-BE49-F238E27FC236}">
                    <a16:creationId xmlns:a16="http://schemas.microsoft.com/office/drawing/2014/main" id="{DB3FAD6E-F70D-416C-B3BB-BC4A6AFB18A3}"/>
                  </a:ext>
                </a:extLst>
              </p:cNvPr>
              <p:cNvSpPr/>
              <p:nvPr/>
            </p:nvSpPr>
            <p:spPr>
              <a:xfrm>
                <a:off x="10064368" y="3264508"/>
                <a:ext cx="942498" cy="586263"/>
              </a:xfrm>
              <a:custGeom>
                <a:avLst/>
                <a:gdLst>
                  <a:gd name="connsiteX0" fmla="*/ 818674 w 942498"/>
                  <a:gd name="connsiteY0" fmla="*/ 173355 h 586263"/>
                  <a:gd name="connsiteX1" fmla="*/ 787241 w 942498"/>
                  <a:gd name="connsiteY1" fmla="*/ 98108 h 586263"/>
                  <a:gd name="connsiteX2" fmla="*/ 711994 w 942498"/>
                  <a:gd name="connsiteY2" fmla="*/ 66675 h 586263"/>
                  <a:gd name="connsiteX3" fmla="*/ 651510 w 942498"/>
                  <a:gd name="connsiteY3" fmla="*/ 85249 h 586263"/>
                  <a:gd name="connsiteX4" fmla="*/ 621983 w 942498"/>
                  <a:gd name="connsiteY4" fmla="*/ 31433 h 586263"/>
                  <a:gd name="connsiteX5" fmla="*/ 546735 w 942498"/>
                  <a:gd name="connsiteY5" fmla="*/ 0 h 586263"/>
                  <a:gd name="connsiteX6" fmla="*/ 471488 w 942498"/>
                  <a:gd name="connsiteY6" fmla="*/ 31433 h 586263"/>
                  <a:gd name="connsiteX7" fmla="*/ 458153 w 942498"/>
                  <a:gd name="connsiteY7" fmla="*/ 47149 h 586263"/>
                  <a:gd name="connsiteX8" fmla="*/ 449104 w 942498"/>
                  <a:gd name="connsiteY8" fmla="*/ 37148 h 586263"/>
                  <a:gd name="connsiteX9" fmla="*/ 373856 w 942498"/>
                  <a:gd name="connsiteY9" fmla="*/ 5715 h 586263"/>
                  <a:gd name="connsiteX10" fmla="*/ 298609 w 942498"/>
                  <a:gd name="connsiteY10" fmla="*/ 37148 h 586263"/>
                  <a:gd name="connsiteX11" fmla="*/ 268605 w 942498"/>
                  <a:gd name="connsiteY11" fmla="*/ 94298 h 586263"/>
                  <a:gd name="connsiteX12" fmla="*/ 219075 w 942498"/>
                  <a:gd name="connsiteY12" fmla="*/ 82391 h 586263"/>
                  <a:gd name="connsiteX13" fmla="*/ 143828 w 942498"/>
                  <a:gd name="connsiteY13" fmla="*/ 113824 h 586263"/>
                  <a:gd name="connsiteX14" fmla="*/ 112395 w 942498"/>
                  <a:gd name="connsiteY14" fmla="*/ 189071 h 586263"/>
                  <a:gd name="connsiteX15" fmla="*/ 118586 w 942498"/>
                  <a:gd name="connsiteY15" fmla="*/ 225743 h 586263"/>
                  <a:gd name="connsiteX16" fmla="*/ 52388 w 942498"/>
                  <a:gd name="connsiteY16" fmla="*/ 257175 h 586263"/>
                  <a:gd name="connsiteX17" fmla="*/ 20955 w 942498"/>
                  <a:gd name="connsiteY17" fmla="*/ 332423 h 586263"/>
                  <a:gd name="connsiteX18" fmla="*/ 46673 w 942498"/>
                  <a:gd name="connsiteY18" fmla="*/ 401479 h 586263"/>
                  <a:gd name="connsiteX19" fmla="*/ 31433 w 942498"/>
                  <a:gd name="connsiteY19" fmla="*/ 414338 h 586263"/>
                  <a:gd name="connsiteX20" fmla="*/ 0 w 942498"/>
                  <a:gd name="connsiteY20" fmla="*/ 489585 h 586263"/>
                  <a:gd name="connsiteX21" fmla="*/ 31433 w 942498"/>
                  <a:gd name="connsiteY21" fmla="*/ 564833 h 586263"/>
                  <a:gd name="connsiteX22" fmla="*/ 61913 w 942498"/>
                  <a:gd name="connsiteY22" fmla="*/ 586264 h 586263"/>
                  <a:gd name="connsiteX23" fmla="*/ 151448 w 942498"/>
                  <a:gd name="connsiteY23" fmla="*/ 586264 h 586263"/>
                  <a:gd name="connsiteX24" fmla="*/ 785336 w 942498"/>
                  <a:gd name="connsiteY24" fmla="*/ 586264 h 586263"/>
                  <a:gd name="connsiteX25" fmla="*/ 886301 w 942498"/>
                  <a:gd name="connsiteY25" fmla="*/ 586264 h 586263"/>
                  <a:gd name="connsiteX26" fmla="*/ 911066 w 942498"/>
                  <a:gd name="connsiteY26" fmla="*/ 567690 h 586263"/>
                  <a:gd name="connsiteX27" fmla="*/ 942499 w 942498"/>
                  <a:gd name="connsiteY27" fmla="*/ 492443 h 586263"/>
                  <a:gd name="connsiteX28" fmla="*/ 911066 w 942498"/>
                  <a:gd name="connsiteY28" fmla="*/ 417195 h 586263"/>
                  <a:gd name="connsiteX29" fmla="*/ 894874 w 942498"/>
                  <a:gd name="connsiteY29" fmla="*/ 403384 h 586263"/>
                  <a:gd name="connsiteX30" fmla="*/ 906304 w 942498"/>
                  <a:gd name="connsiteY30" fmla="*/ 393859 h 586263"/>
                  <a:gd name="connsiteX31" fmla="*/ 937736 w 942498"/>
                  <a:gd name="connsiteY31" fmla="*/ 318611 h 586263"/>
                  <a:gd name="connsiteX32" fmla="*/ 906304 w 942498"/>
                  <a:gd name="connsiteY32" fmla="*/ 243364 h 586263"/>
                  <a:gd name="connsiteX33" fmla="*/ 831056 w 942498"/>
                  <a:gd name="connsiteY33" fmla="*/ 211931 h 586263"/>
                  <a:gd name="connsiteX34" fmla="*/ 811054 w 942498"/>
                  <a:gd name="connsiteY34" fmla="*/ 213360 h 586263"/>
                  <a:gd name="connsiteX35" fmla="*/ 818674 w 942498"/>
                  <a:gd name="connsiteY35" fmla="*/ 173355 h 5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42498" h="586263">
                    <a:moveTo>
                      <a:pt x="818674" y="173355"/>
                    </a:moveTo>
                    <a:cubicBezTo>
                      <a:pt x="818674" y="143828"/>
                      <a:pt x="808196" y="118745"/>
                      <a:pt x="787241" y="98108"/>
                    </a:cubicBezTo>
                    <a:cubicBezTo>
                      <a:pt x="766286" y="77153"/>
                      <a:pt x="741204" y="66675"/>
                      <a:pt x="711994" y="66675"/>
                    </a:cubicBezTo>
                    <a:cubicBezTo>
                      <a:pt x="689343" y="66675"/>
                      <a:pt x="669182" y="72866"/>
                      <a:pt x="651510" y="85249"/>
                    </a:cubicBezTo>
                    <a:cubicBezTo>
                      <a:pt x="647594" y="64901"/>
                      <a:pt x="637752" y="46963"/>
                      <a:pt x="621983" y="31433"/>
                    </a:cubicBezTo>
                    <a:cubicBezTo>
                      <a:pt x="601028" y="10478"/>
                      <a:pt x="575945" y="0"/>
                      <a:pt x="546735" y="0"/>
                    </a:cubicBezTo>
                    <a:cubicBezTo>
                      <a:pt x="517525" y="0"/>
                      <a:pt x="492443" y="10478"/>
                      <a:pt x="471488" y="31433"/>
                    </a:cubicBezTo>
                    <a:cubicBezTo>
                      <a:pt x="466434" y="36411"/>
                      <a:pt x="461988" y="41650"/>
                      <a:pt x="458153" y="47149"/>
                    </a:cubicBezTo>
                    <a:cubicBezTo>
                      <a:pt x="455393" y="43705"/>
                      <a:pt x="452377" y="40371"/>
                      <a:pt x="449104" y="37148"/>
                    </a:cubicBezTo>
                    <a:cubicBezTo>
                      <a:pt x="428149" y="16193"/>
                      <a:pt x="403067" y="5715"/>
                      <a:pt x="373856" y="5715"/>
                    </a:cubicBezTo>
                    <a:cubicBezTo>
                      <a:pt x="344646" y="5715"/>
                      <a:pt x="319564" y="16193"/>
                      <a:pt x="298609" y="37148"/>
                    </a:cubicBezTo>
                    <a:cubicBezTo>
                      <a:pt x="282043" y="53463"/>
                      <a:pt x="272042" y="72513"/>
                      <a:pt x="268605" y="94298"/>
                    </a:cubicBezTo>
                    <a:cubicBezTo>
                      <a:pt x="253659" y="86360"/>
                      <a:pt x="237149" y="82391"/>
                      <a:pt x="219075" y="82391"/>
                    </a:cubicBezTo>
                    <a:cubicBezTo>
                      <a:pt x="189865" y="82391"/>
                      <a:pt x="164783" y="92869"/>
                      <a:pt x="143828" y="113824"/>
                    </a:cubicBezTo>
                    <a:cubicBezTo>
                      <a:pt x="122873" y="134462"/>
                      <a:pt x="112395" y="159544"/>
                      <a:pt x="112395" y="189071"/>
                    </a:cubicBezTo>
                    <a:cubicBezTo>
                      <a:pt x="112395" y="202245"/>
                      <a:pt x="114459" y="214469"/>
                      <a:pt x="118586" y="225743"/>
                    </a:cubicBezTo>
                    <a:cubicBezTo>
                      <a:pt x="93262" y="227889"/>
                      <a:pt x="71196" y="238367"/>
                      <a:pt x="52388" y="257175"/>
                    </a:cubicBezTo>
                    <a:cubicBezTo>
                      <a:pt x="31433" y="277813"/>
                      <a:pt x="20955" y="302895"/>
                      <a:pt x="20955" y="332423"/>
                    </a:cubicBezTo>
                    <a:cubicBezTo>
                      <a:pt x="20955" y="358816"/>
                      <a:pt x="29528" y="381834"/>
                      <a:pt x="46673" y="401479"/>
                    </a:cubicBezTo>
                    <a:cubicBezTo>
                      <a:pt x="41354" y="405210"/>
                      <a:pt x="36274" y="409496"/>
                      <a:pt x="31433" y="414338"/>
                    </a:cubicBezTo>
                    <a:cubicBezTo>
                      <a:pt x="10478" y="434975"/>
                      <a:pt x="0" y="460058"/>
                      <a:pt x="0" y="489585"/>
                    </a:cubicBezTo>
                    <a:cubicBezTo>
                      <a:pt x="0" y="518795"/>
                      <a:pt x="10478" y="543878"/>
                      <a:pt x="31433" y="564833"/>
                    </a:cubicBezTo>
                    <a:cubicBezTo>
                      <a:pt x="40765" y="574024"/>
                      <a:pt x="50925" y="581168"/>
                      <a:pt x="61913" y="586264"/>
                    </a:cubicBezTo>
                    <a:lnTo>
                      <a:pt x="151448" y="586264"/>
                    </a:lnTo>
                    <a:lnTo>
                      <a:pt x="785336" y="586264"/>
                    </a:lnTo>
                    <a:lnTo>
                      <a:pt x="886301" y="586264"/>
                    </a:lnTo>
                    <a:cubicBezTo>
                      <a:pt x="895108" y="581468"/>
                      <a:pt x="903363" y="575277"/>
                      <a:pt x="911066" y="567690"/>
                    </a:cubicBezTo>
                    <a:cubicBezTo>
                      <a:pt x="932021" y="546735"/>
                      <a:pt x="942499" y="521653"/>
                      <a:pt x="942499" y="492443"/>
                    </a:cubicBezTo>
                    <a:cubicBezTo>
                      <a:pt x="942499" y="462915"/>
                      <a:pt x="932021" y="437833"/>
                      <a:pt x="911066" y="417195"/>
                    </a:cubicBezTo>
                    <a:cubicBezTo>
                      <a:pt x="905946" y="412074"/>
                      <a:pt x="900548" y="407470"/>
                      <a:pt x="894874" y="403384"/>
                    </a:cubicBezTo>
                    <a:cubicBezTo>
                      <a:pt x="898839" y="400633"/>
                      <a:pt x="902649" y="397458"/>
                      <a:pt x="906304" y="393859"/>
                    </a:cubicBezTo>
                    <a:cubicBezTo>
                      <a:pt x="927259" y="372904"/>
                      <a:pt x="937736" y="347822"/>
                      <a:pt x="937736" y="318611"/>
                    </a:cubicBezTo>
                    <a:cubicBezTo>
                      <a:pt x="937736" y="289084"/>
                      <a:pt x="927259" y="264002"/>
                      <a:pt x="906304" y="243364"/>
                    </a:cubicBezTo>
                    <a:cubicBezTo>
                      <a:pt x="885349" y="222409"/>
                      <a:pt x="860267" y="211931"/>
                      <a:pt x="831056" y="211931"/>
                    </a:cubicBezTo>
                    <a:cubicBezTo>
                      <a:pt x="824129" y="211931"/>
                      <a:pt x="817461" y="212408"/>
                      <a:pt x="811054" y="213360"/>
                    </a:cubicBezTo>
                    <a:cubicBezTo>
                      <a:pt x="816133" y="201150"/>
                      <a:pt x="818674" y="187815"/>
                      <a:pt x="818674" y="173355"/>
                    </a:cubicBezTo>
                    <a:close/>
                  </a:path>
                </a:pathLst>
              </a:custGeom>
              <a:grpFill/>
              <a:ln w="9525" cap="flat">
                <a:solidFill>
                  <a:srgbClr val="B5E4FB"/>
                </a:solidFill>
                <a:prstDash val="solid"/>
                <a:miter/>
              </a:ln>
            </p:spPr>
            <p:txBody>
              <a:bodyPr rtlCol="0" anchor="ctr"/>
              <a:lstStyle/>
              <a:p>
                <a:endParaRPr lang="sv-SE" sz="1050"/>
              </a:p>
            </p:txBody>
          </p:sp>
        </p:grpSp>
        <p:sp>
          <p:nvSpPr>
            <p:cNvPr id="32" name="Freeform: Shape 120">
              <a:extLst>
                <a:ext uri="{FF2B5EF4-FFF2-40B4-BE49-F238E27FC236}">
                  <a16:creationId xmlns:a16="http://schemas.microsoft.com/office/drawing/2014/main" id="{56D08C82-BE5D-4FBB-BC47-9EF6FD62F393}"/>
                </a:ext>
              </a:extLst>
            </p:cNvPr>
            <p:cNvSpPr/>
            <p:nvPr/>
          </p:nvSpPr>
          <p:spPr>
            <a:xfrm rot="1779793">
              <a:off x="10377490" y="3927199"/>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p>
          </p:txBody>
        </p:sp>
      </p:grpSp>
      <p:grpSp>
        <p:nvGrpSpPr>
          <p:cNvPr id="35" name="Group 135">
            <a:extLst>
              <a:ext uri="{FF2B5EF4-FFF2-40B4-BE49-F238E27FC236}">
                <a16:creationId xmlns:a16="http://schemas.microsoft.com/office/drawing/2014/main" id="{7F45B7D3-0AF9-492D-8ED0-31836AAC31C2}"/>
              </a:ext>
              <a:ext uri="{C183D7F6-B498-43B3-948B-1728B52AA6E4}">
                <adec:decorative xmlns:adec="http://schemas.microsoft.com/office/drawing/2017/decorative" val="1"/>
              </a:ext>
            </a:extLst>
          </p:cNvPr>
          <p:cNvGrpSpPr/>
          <p:nvPr/>
        </p:nvGrpSpPr>
        <p:grpSpPr>
          <a:xfrm>
            <a:off x="8085929" y="2012583"/>
            <a:ext cx="661511" cy="592100"/>
            <a:chOff x="4747996" y="2851378"/>
            <a:chExt cx="882014" cy="789466"/>
          </a:xfrm>
          <a:solidFill>
            <a:srgbClr val="B5E4FB"/>
          </a:solidFill>
        </p:grpSpPr>
        <p:sp>
          <p:nvSpPr>
            <p:cNvPr id="36" name="Freeform: Shape 136">
              <a:extLst>
                <a:ext uri="{FF2B5EF4-FFF2-40B4-BE49-F238E27FC236}">
                  <a16:creationId xmlns:a16="http://schemas.microsoft.com/office/drawing/2014/main" id="{BB9424BB-CC08-467E-A3D2-5DAAF6BCE6BF}"/>
                </a:ext>
              </a:extLst>
            </p:cNvPr>
            <p:cNvSpPr/>
            <p:nvPr/>
          </p:nvSpPr>
          <p:spPr>
            <a:xfrm rot="1779793">
              <a:off x="5009349" y="3497623"/>
              <a:ext cx="154326" cy="143221"/>
            </a:xfrm>
            <a:custGeom>
              <a:avLst/>
              <a:gdLst>
                <a:gd name="connsiteX0" fmla="*/ 0 w 407831"/>
                <a:gd name="connsiteY0" fmla="*/ 313386 h 313386"/>
                <a:gd name="connsiteX1" fmla="*/ 339144 w 407831"/>
                <a:gd name="connsiteY1" fmla="*/ 227527 h 313386"/>
                <a:gd name="connsiteX2" fmla="*/ 407831 w 407831"/>
                <a:gd name="connsiteY2" fmla="*/ 0 h 313386"/>
              </a:gdLst>
              <a:ahLst/>
              <a:cxnLst>
                <a:cxn ang="0">
                  <a:pos x="connsiteX0" y="connsiteY0"/>
                </a:cxn>
                <a:cxn ang="0">
                  <a:pos x="connsiteX1" y="connsiteY1"/>
                </a:cxn>
                <a:cxn ang="0">
                  <a:pos x="connsiteX2" y="connsiteY2"/>
                </a:cxn>
              </a:cxnLst>
              <a:rect l="l" t="t" r="r" b="b"/>
              <a:pathLst>
                <a:path w="407831" h="313386">
                  <a:moveTo>
                    <a:pt x="0" y="313386"/>
                  </a:moveTo>
                  <a:cubicBezTo>
                    <a:pt x="135586" y="296572"/>
                    <a:pt x="271172" y="279758"/>
                    <a:pt x="339144" y="227527"/>
                  </a:cubicBezTo>
                  <a:cubicBezTo>
                    <a:pt x="407116" y="175296"/>
                    <a:pt x="407473" y="87648"/>
                    <a:pt x="407831" y="0"/>
                  </a:cubicBezTo>
                </a:path>
              </a:pathLst>
            </a:custGeom>
            <a:grpFill/>
            <a:ln w="25400">
              <a:solidFill>
                <a:srgbClr val="B5E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p>
          </p:txBody>
        </p:sp>
        <p:sp>
          <p:nvSpPr>
            <p:cNvPr id="37" name="Freeform: Shape 137">
              <a:extLst>
                <a:ext uri="{FF2B5EF4-FFF2-40B4-BE49-F238E27FC236}">
                  <a16:creationId xmlns:a16="http://schemas.microsoft.com/office/drawing/2014/main" id="{50326879-F532-4D71-AB2A-4C990C2AD319}"/>
                </a:ext>
              </a:extLst>
            </p:cNvPr>
            <p:cNvSpPr/>
            <p:nvPr/>
          </p:nvSpPr>
          <p:spPr>
            <a:xfrm>
              <a:off x="4747996" y="2851378"/>
              <a:ext cx="882014" cy="665321"/>
            </a:xfrm>
            <a:custGeom>
              <a:avLst/>
              <a:gdLst>
                <a:gd name="connsiteX0" fmla="*/ 857250 w 882014"/>
                <a:gd name="connsiteY0" fmla="*/ 442436 h 665321"/>
                <a:gd name="connsiteX1" fmla="*/ 856774 w 882014"/>
                <a:gd name="connsiteY1" fmla="*/ 437674 h 665321"/>
                <a:gd name="connsiteX2" fmla="*/ 408623 w 882014"/>
                <a:gd name="connsiteY2" fmla="*/ 26670 h 665321"/>
                <a:gd name="connsiteX3" fmla="*/ 125254 w 882014"/>
                <a:gd name="connsiteY3" fmla="*/ 151448 h 665321"/>
                <a:gd name="connsiteX4" fmla="*/ 8573 w 882014"/>
                <a:gd name="connsiteY4" fmla="*/ 364331 h 665321"/>
                <a:gd name="connsiteX5" fmla="*/ 3334 w 882014"/>
                <a:gd name="connsiteY5" fmla="*/ 397669 h 665321"/>
                <a:gd name="connsiteX6" fmla="*/ 476 w 882014"/>
                <a:gd name="connsiteY6" fmla="*/ 433388 h 665321"/>
                <a:gd name="connsiteX7" fmla="*/ 0 w 882014"/>
                <a:gd name="connsiteY7" fmla="*/ 454819 h 665321"/>
                <a:gd name="connsiteX8" fmla="*/ 5239 w 882014"/>
                <a:gd name="connsiteY8" fmla="*/ 526256 h 665321"/>
                <a:gd name="connsiteX9" fmla="*/ 13335 w 882014"/>
                <a:gd name="connsiteY9" fmla="*/ 566261 h 665321"/>
                <a:gd name="connsiteX10" fmla="*/ 230981 w 882014"/>
                <a:gd name="connsiteY10" fmla="*/ 566261 h 665321"/>
                <a:gd name="connsiteX11" fmla="*/ 442913 w 882014"/>
                <a:gd name="connsiteY11" fmla="*/ 566261 h 665321"/>
                <a:gd name="connsiteX12" fmla="*/ 478631 w 882014"/>
                <a:gd name="connsiteY12" fmla="*/ 566261 h 665321"/>
                <a:gd name="connsiteX13" fmla="*/ 843439 w 882014"/>
                <a:gd name="connsiteY13" fmla="*/ 566261 h 665321"/>
                <a:gd name="connsiteX14" fmla="*/ 857250 w 882014"/>
                <a:gd name="connsiteY14" fmla="*/ 456724 h 665321"/>
                <a:gd name="connsiteX15" fmla="*/ 857250 w 882014"/>
                <a:gd name="connsiteY15" fmla="*/ 442436 h 665321"/>
                <a:gd name="connsiteX16" fmla="*/ 877253 w 882014"/>
                <a:gd name="connsiteY16" fmla="*/ 274320 h 665321"/>
                <a:gd name="connsiteX17" fmla="*/ 880586 w 882014"/>
                <a:gd name="connsiteY17" fmla="*/ 252413 h 665321"/>
                <a:gd name="connsiteX18" fmla="*/ 882015 w 882014"/>
                <a:gd name="connsiteY18" fmla="*/ 226219 h 665321"/>
                <a:gd name="connsiteX19" fmla="*/ 882015 w 882014"/>
                <a:gd name="connsiteY19" fmla="*/ 220504 h 665321"/>
                <a:gd name="connsiteX20" fmla="*/ 815340 w 882014"/>
                <a:gd name="connsiteY20" fmla="*/ 65723 h 665321"/>
                <a:gd name="connsiteX21" fmla="*/ 655320 w 882014"/>
                <a:gd name="connsiteY21" fmla="*/ 0 h 665321"/>
                <a:gd name="connsiteX22" fmla="*/ 508159 w 882014"/>
                <a:gd name="connsiteY22" fmla="*/ 53816 h 665321"/>
                <a:gd name="connsiteX23" fmla="*/ 839629 w 882014"/>
                <a:gd name="connsiteY23" fmla="*/ 358140 h 665321"/>
                <a:gd name="connsiteX24" fmla="*/ 877253 w 882014"/>
                <a:gd name="connsiteY24" fmla="*/ 274320 h 665321"/>
                <a:gd name="connsiteX25" fmla="*/ 531971 w 882014"/>
                <a:gd name="connsiteY25" fmla="*/ 657701 h 665321"/>
                <a:gd name="connsiteX26" fmla="*/ 539591 w 882014"/>
                <a:gd name="connsiteY26" fmla="*/ 639604 h 665321"/>
                <a:gd name="connsiteX27" fmla="*/ 531971 w 882014"/>
                <a:gd name="connsiteY27" fmla="*/ 621506 h 665321"/>
                <a:gd name="connsiteX28" fmla="*/ 513874 w 882014"/>
                <a:gd name="connsiteY28" fmla="*/ 613886 h 665321"/>
                <a:gd name="connsiteX29" fmla="*/ 495776 w 882014"/>
                <a:gd name="connsiteY29" fmla="*/ 621506 h 665321"/>
                <a:gd name="connsiteX30" fmla="*/ 488156 w 882014"/>
                <a:gd name="connsiteY30" fmla="*/ 639604 h 665321"/>
                <a:gd name="connsiteX31" fmla="*/ 495776 w 882014"/>
                <a:gd name="connsiteY31" fmla="*/ 657701 h 665321"/>
                <a:gd name="connsiteX32" fmla="*/ 513874 w 882014"/>
                <a:gd name="connsiteY32" fmla="*/ 665321 h 665321"/>
                <a:gd name="connsiteX33" fmla="*/ 531971 w 882014"/>
                <a:gd name="connsiteY33" fmla="*/ 657701 h 665321"/>
                <a:gd name="connsiteX34" fmla="*/ 200978 w 882014"/>
                <a:gd name="connsiteY34" fmla="*/ 657701 h 665321"/>
                <a:gd name="connsiteX35" fmla="*/ 208598 w 882014"/>
                <a:gd name="connsiteY35" fmla="*/ 639604 h 665321"/>
                <a:gd name="connsiteX36" fmla="*/ 200978 w 882014"/>
                <a:gd name="connsiteY36" fmla="*/ 621506 h 665321"/>
                <a:gd name="connsiteX37" fmla="*/ 182880 w 882014"/>
                <a:gd name="connsiteY37" fmla="*/ 613886 h 665321"/>
                <a:gd name="connsiteX38" fmla="*/ 164783 w 882014"/>
                <a:gd name="connsiteY38" fmla="*/ 621506 h 665321"/>
                <a:gd name="connsiteX39" fmla="*/ 157163 w 882014"/>
                <a:gd name="connsiteY39" fmla="*/ 639604 h 665321"/>
                <a:gd name="connsiteX40" fmla="*/ 164783 w 882014"/>
                <a:gd name="connsiteY40" fmla="*/ 657701 h 665321"/>
                <a:gd name="connsiteX41" fmla="*/ 182880 w 882014"/>
                <a:gd name="connsiteY41" fmla="*/ 665321 h 665321"/>
                <a:gd name="connsiteX42" fmla="*/ 200978 w 882014"/>
                <a:gd name="connsiteY42" fmla="*/ 657701 h 6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82014" h="665321">
                  <a:moveTo>
                    <a:pt x="857250" y="442436"/>
                  </a:moveTo>
                  <a:cubicBezTo>
                    <a:pt x="857196" y="440957"/>
                    <a:pt x="857037" y="439369"/>
                    <a:pt x="856774" y="437674"/>
                  </a:cubicBezTo>
                  <a:lnTo>
                    <a:pt x="408623" y="26670"/>
                  </a:lnTo>
                  <a:cubicBezTo>
                    <a:pt x="298780" y="31085"/>
                    <a:pt x="204324" y="72678"/>
                    <a:pt x="125254" y="151448"/>
                  </a:cubicBezTo>
                  <a:cubicBezTo>
                    <a:pt x="63875" y="213060"/>
                    <a:pt x="24981" y="284021"/>
                    <a:pt x="8573" y="364331"/>
                  </a:cubicBezTo>
                  <a:cubicBezTo>
                    <a:pt x="6514" y="375270"/>
                    <a:pt x="4767" y="386383"/>
                    <a:pt x="3334" y="397669"/>
                  </a:cubicBezTo>
                  <a:cubicBezTo>
                    <a:pt x="1956" y="409389"/>
                    <a:pt x="1003" y="421296"/>
                    <a:pt x="476" y="433388"/>
                  </a:cubicBezTo>
                  <a:cubicBezTo>
                    <a:pt x="159" y="440466"/>
                    <a:pt x="0" y="447610"/>
                    <a:pt x="0" y="454819"/>
                  </a:cubicBezTo>
                  <a:cubicBezTo>
                    <a:pt x="0" y="479374"/>
                    <a:pt x="1746" y="503187"/>
                    <a:pt x="5239" y="526256"/>
                  </a:cubicBezTo>
                  <a:cubicBezTo>
                    <a:pt x="7440" y="539849"/>
                    <a:pt x="10139" y="553184"/>
                    <a:pt x="13335" y="566261"/>
                  </a:cubicBezTo>
                  <a:lnTo>
                    <a:pt x="230981" y="566261"/>
                  </a:lnTo>
                  <a:lnTo>
                    <a:pt x="442913" y="566261"/>
                  </a:lnTo>
                  <a:lnTo>
                    <a:pt x="478631" y="566261"/>
                  </a:lnTo>
                  <a:lnTo>
                    <a:pt x="843439" y="566261"/>
                  </a:lnTo>
                  <a:cubicBezTo>
                    <a:pt x="852496" y="531562"/>
                    <a:pt x="857100" y="495050"/>
                    <a:pt x="857250" y="456724"/>
                  </a:cubicBezTo>
                  <a:lnTo>
                    <a:pt x="857250" y="442436"/>
                  </a:lnTo>
                  <a:moveTo>
                    <a:pt x="877253" y="274320"/>
                  </a:moveTo>
                  <a:cubicBezTo>
                    <a:pt x="878840" y="267335"/>
                    <a:pt x="879951" y="260033"/>
                    <a:pt x="880586" y="252413"/>
                  </a:cubicBezTo>
                  <a:cubicBezTo>
                    <a:pt x="881539" y="243840"/>
                    <a:pt x="882015" y="235108"/>
                    <a:pt x="882015" y="226219"/>
                  </a:cubicBezTo>
                  <a:cubicBezTo>
                    <a:pt x="882015" y="224314"/>
                    <a:pt x="882015" y="222409"/>
                    <a:pt x="882015" y="220504"/>
                  </a:cubicBezTo>
                  <a:cubicBezTo>
                    <a:pt x="880745" y="160496"/>
                    <a:pt x="858520" y="108902"/>
                    <a:pt x="815340" y="65723"/>
                  </a:cubicBezTo>
                  <a:cubicBezTo>
                    <a:pt x="771525" y="21908"/>
                    <a:pt x="718185" y="0"/>
                    <a:pt x="655320" y="0"/>
                  </a:cubicBezTo>
                  <a:cubicBezTo>
                    <a:pt x="598713" y="0"/>
                    <a:pt x="549659" y="17939"/>
                    <a:pt x="508159" y="53816"/>
                  </a:cubicBezTo>
                  <a:lnTo>
                    <a:pt x="839629" y="358140"/>
                  </a:lnTo>
                  <a:cubicBezTo>
                    <a:pt x="858422" y="332978"/>
                    <a:pt x="870963" y="305038"/>
                    <a:pt x="877253" y="274320"/>
                  </a:cubicBezTo>
                  <a:moveTo>
                    <a:pt x="531971" y="657701"/>
                  </a:moveTo>
                  <a:cubicBezTo>
                    <a:pt x="537051" y="652622"/>
                    <a:pt x="539591" y="646588"/>
                    <a:pt x="539591" y="639604"/>
                  </a:cubicBezTo>
                  <a:cubicBezTo>
                    <a:pt x="539591" y="632619"/>
                    <a:pt x="537051" y="626586"/>
                    <a:pt x="531971" y="621506"/>
                  </a:cubicBezTo>
                  <a:cubicBezTo>
                    <a:pt x="526892" y="616427"/>
                    <a:pt x="520858" y="613886"/>
                    <a:pt x="513874" y="613886"/>
                  </a:cubicBezTo>
                  <a:cubicBezTo>
                    <a:pt x="506889" y="613886"/>
                    <a:pt x="500856" y="616427"/>
                    <a:pt x="495776" y="621506"/>
                  </a:cubicBezTo>
                  <a:cubicBezTo>
                    <a:pt x="490697" y="626586"/>
                    <a:pt x="488156" y="632619"/>
                    <a:pt x="488156" y="639604"/>
                  </a:cubicBezTo>
                  <a:cubicBezTo>
                    <a:pt x="488156" y="646588"/>
                    <a:pt x="490697" y="652622"/>
                    <a:pt x="495776" y="657701"/>
                  </a:cubicBezTo>
                  <a:cubicBezTo>
                    <a:pt x="500856" y="662781"/>
                    <a:pt x="506889" y="665321"/>
                    <a:pt x="513874" y="665321"/>
                  </a:cubicBezTo>
                  <a:cubicBezTo>
                    <a:pt x="520858" y="665321"/>
                    <a:pt x="526892" y="662781"/>
                    <a:pt x="531971" y="657701"/>
                  </a:cubicBezTo>
                  <a:moveTo>
                    <a:pt x="200978" y="657701"/>
                  </a:moveTo>
                  <a:cubicBezTo>
                    <a:pt x="206057" y="652622"/>
                    <a:pt x="208598" y="646588"/>
                    <a:pt x="208598" y="639604"/>
                  </a:cubicBezTo>
                  <a:cubicBezTo>
                    <a:pt x="208598" y="632619"/>
                    <a:pt x="206057" y="626586"/>
                    <a:pt x="200978" y="621506"/>
                  </a:cubicBezTo>
                  <a:cubicBezTo>
                    <a:pt x="195898" y="616427"/>
                    <a:pt x="189865" y="613886"/>
                    <a:pt x="182880" y="613886"/>
                  </a:cubicBezTo>
                  <a:cubicBezTo>
                    <a:pt x="175895" y="613886"/>
                    <a:pt x="169862" y="616427"/>
                    <a:pt x="164783" y="621506"/>
                  </a:cubicBezTo>
                  <a:cubicBezTo>
                    <a:pt x="159703" y="626586"/>
                    <a:pt x="157163" y="632619"/>
                    <a:pt x="157163" y="639604"/>
                  </a:cubicBezTo>
                  <a:cubicBezTo>
                    <a:pt x="157163" y="646588"/>
                    <a:pt x="159703" y="652622"/>
                    <a:pt x="164783" y="657701"/>
                  </a:cubicBezTo>
                  <a:cubicBezTo>
                    <a:pt x="169862" y="662781"/>
                    <a:pt x="175895" y="665321"/>
                    <a:pt x="182880" y="665321"/>
                  </a:cubicBezTo>
                  <a:cubicBezTo>
                    <a:pt x="189865" y="665321"/>
                    <a:pt x="195898" y="662781"/>
                    <a:pt x="200978" y="657701"/>
                  </a:cubicBezTo>
                  <a:close/>
                </a:path>
              </a:pathLst>
            </a:custGeom>
            <a:grpFill/>
            <a:ln w="9525" cap="flat">
              <a:solidFill>
                <a:srgbClr val="B5E4FB"/>
              </a:solidFill>
              <a:prstDash val="solid"/>
              <a:miter/>
            </a:ln>
          </p:spPr>
          <p:txBody>
            <a:bodyPr rtlCol="0" anchor="ctr"/>
            <a:lstStyle/>
            <a:p>
              <a:endParaRPr lang="sv-SE" sz="1050"/>
            </a:p>
          </p:txBody>
        </p:sp>
      </p:grpSp>
    </p:spTree>
    <p:extLst>
      <p:ext uri="{BB962C8B-B14F-4D97-AF65-F5344CB8AC3E}">
        <p14:creationId xmlns:p14="http://schemas.microsoft.com/office/powerpoint/2010/main" val="106677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F05A-B5B2-4EC9-BC98-C36690793778}"/>
              </a:ext>
            </a:extLst>
          </p:cNvPr>
          <p:cNvSpPr>
            <a:spLocks noGrp="1"/>
          </p:cNvSpPr>
          <p:nvPr>
            <p:ph type="title"/>
          </p:nvPr>
        </p:nvSpPr>
        <p:spPr/>
        <p:txBody>
          <a:bodyPr/>
          <a:lstStyle/>
          <a:p>
            <a:r>
              <a:rPr lang="sv-SE" sz="2400" dirty="0"/>
              <a:t>Agenda</a:t>
            </a:r>
          </a:p>
        </p:txBody>
      </p:sp>
      <p:sp>
        <p:nvSpPr>
          <p:cNvPr id="5" name="Google Shape;129;p21">
            <a:extLst>
              <a:ext uri="{FF2B5EF4-FFF2-40B4-BE49-F238E27FC236}">
                <a16:creationId xmlns:a16="http://schemas.microsoft.com/office/drawing/2014/main" id="{6122431E-6501-4A57-8361-4EC6EBE4F58C}"/>
              </a:ext>
            </a:extLst>
          </p:cNvPr>
          <p:cNvSpPr txBox="1"/>
          <p:nvPr/>
        </p:nvSpPr>
        <p:spPr>
          <a:xfrm>
            <a:off x="224503" y="1071382"/>
            <a:ext cx="6925159" cy="1852586"/>
          </a:xfrm>
          <a:prstGeom prst="rect">
            <a:avLst/>
          </a:prstGeom>
          <a:noFill/>
          <a:ln>
            <a:noFill/>
          </a:ln>
        </p:spPr>
        <p:txBody>
          <a:bodyPr spcFirstLastPara="1" wrap="square" lIns="20250" tIns="0" rIns="0" bIns="0" anchor="t" anchorCtr="0">
            <a:noAutofit/>
          </a:bodyPr>
          <a:lstStyle/>
          <a:p>
            <a:pPr marL="342900" indent="-242888" defTabSz="685800">
              <a:lnSpc>
                <a:spcPct val="200000"/>
              </a:lnSpc>
              <a:buClrTx/>
              <a:buSzPts val="1500"/>
              <a:buFont typeface="Arial"/>
              <a:buChar char="•"/>
            </a:pPr>
            <a:r>
              <a:rPr lang="sv-SE" sz="1500" b="1" kern="1200" dirty="0">
                <a:solidFill>
                  <a:prstClr val="black"/>
                </a:solidFill>
                <a:ea typeface="+mn-ea"/>
                <a:cs typeface="+mn-cs"/>
              </a:rPr>
              <a:t>Syfte med dagens möte och delarenans arbete framåt</a:t>
            </a:r>
          </a:p>
          <a:p>
            <a:pPr marL="342900" indent="-242888" defTabSz="685800">
              <a:lnSpc>
                <a:spcPct val="200000"/>
              </a:lnSpc>
              <a:buClrTx/>
              <a:buSzPts val="1500"/>
              <a:buFont typeface="Arial"/>
              <a:buChar char="•"/>
            </a:pPr>
            <a:r>
              <a:rPr lang="sv-SE" sz="1500" b="1" kern="1200" dirty="0">
                <a:solidFill>
                  <a:prstClr val="black"/>
                </a:solidFill>
                <a:ea typeface="+mn-ea"/>
                <a:cs typeface="+mn-cs"/>
              </a:rPr>
              <a:t>Kort repetition av tidigare möten</a:t>
            </a:r>
          </a:p>
          <a:p>
            <a:pPr marL="342900" indent="-242888" defTabSz="685800">
              <a:lnSpc>
                <a:spcPct val="200000"/>
              </a:lnSpc>
              <a:buClrTx/>
              <a:buSzPts val="1500"/>
              <a:buFont typeface="Arial"/>
              <a:buChar char="•"/>
            </a:pPr>
            <a:r>
              <a:rPr lang="sv-SE" sz="1500" b="1" kern="1200" dirty="0">
                <a:solidFill>
                  <a:prstClr val="black"/>
                </a:solidFill>
                <a:ea typeface="+mn-ea"/>
                <a:cs typeface="+mn-cs"/>
              </a:rPr>
              <a:t>Verkstad 3: Utforma arbetsplan och handslag</a:t>
            </a:r>
          </a:p>
          <a:p>
            <a:pPr marL="342900" indent="-242888" defTabSz="685800">
              <a:lnSpc>
                <a:spcPct val="200000"/>
              </a:lnSpc>
              <a:buClrTx/>
              <a:buSzPts val="1500"/>
              <a:buFont typeface="Arial"/>
              <a:buChar char="•"/>
            </a:pPr>
            <a:r>
              <a:rPr lang="sv-SE" sz="1500" b="1" kern="1200" dirty="0">
                <a:solidFill>
                  <a:prstClr val="black"/>
                </a:solidFill>
                <a:ea typeface="+mn-ea"/>
                <a:cs typeface="+mn-cs"/>
              </a:rPr>
              <a:t>Nästa steg		</a:t>
            </a:r>
          </a:p>
        </p:txBody>
      </p:sp>
    </p:spTree>
    <p:extLst>
      <p:ext uri="{BB962C8B-B14F-4D97-AF65-F5344CB8AC3E}">
        <p14:creationId xmlns:p14="http://schemas.microsoft.com/office/powerpoint/2010/main" val="195291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5B73E-410B-480A-A31E-1CDBE3D5AA85}"/>
              </a:ext>
              <a:ext uri="{C183D7F6-B498-43B3-948B-1728B52AA6E4}">
                <adec:decorative xmlns:adec="http://schemas.microsoft.com/office/drawing/2017/decorative" val="1"/>
              </a:ext>
            </a:extLst>
          </p:cNvPr>
          <p:cNvSpPr/>
          <p:nvPr/>
        </p:nvSpPr>
        <p:spPr>
          <a:xfrm>
            <a:off x="205256" y="1188019"/>
            <a:ext cx="8630581" cy="341237"/>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pPr>
            <a:endParaRPr lang="sv-SE" sz="2100" kern="1200" dirty="0">
              <a:solidFill>
                <a:prstClr val="black"/>
              </a:solidFill>
              <a:latin typeface="Calibri" pitchFamily="34" charset="0"/>
              <a:cs typeface="Calibri" pitchFamily="34" charset="0"/>
            </a:endParaRPr>
          </a:p>
        </p:txBody>
      </p:sp>
      <p:sp>
        <p:nvSpPr>
          <p:cNvPr id="2" name="Title 1">
            <a:extLst>
              <a:ext uri="{FF2B5EF4-FFF2-40B4-BE49-F238E27FC236}">
                <a16:creationId xmlns:a16="http://schemas.microsoft.com/office/drawing/2014/main" id="{A71AF05A-B5B2-4EC9-BC98-C36690793778}"/>
              </a:ext>
            </a:extLst>
          </p:cNvPr>
          <p:cNvSpPr>
            <a:spLocks noGrp="1"/>
          </p:cNvSpPr>
          <p:nvPr>
            <p:ph type="title"/>
          </p:nvPr>
        </p:nvSpPr>
        <p:spPr/>
        <p:txBody>
          <a:bodyPr/>
          <a:lstStyle/>
          <a:p>
            <a:r>
              <a:rPr lang="sv-SE" sz="2400" dirty="0"/>
              <a:t>Agenda. </a:t>
            </a:r>
          </a:p>
        </p:txBody>
      </p:sp>
      <p:sp>
        <p:nvSpPr>
          <p:cNvPr id="5" name="Google Shape;129;p21">
            <a:extLst>
              <a:ext uri="{FF2B5EF4-FFF2-40B4-BE49-F238E27FC236}">
                <a16:creationId xmlns:a16="http://schemas.microsoft.com/office/drawing/2014/main" id="{6122431E-6501-4A57-8361-4EC6EBE4F58C}"/>
              </a:ext>
            </a:extLst>
          </p:cNvPr>
          <p:cNvSpPr txBox="1"/>
          <p:nvPr/>
        </p:nvSpPr>
        <p:spPr>
          <a:xfrm>
            <a:off x="224503" y="1071382"/>
            <a:ext cx="6925159" cy="1852586"/>
          </a:xfrm>
          <a:prstGeom prst="rect">
            <a:avLst/>
          </a:prstGeom>
          <a:noFill/>
          <a:ln>
            <a:noFill/>
          </a:ln>
        </p:spPr>
        <p:txBody>
          <a:bodyPr spcFirstLastPara="1" wrap="square" lIns="20250" tIns="0" rIns="0" bIns="0" anchor="t" anchorCtr="0">
            <a:noAutofit/>
          </a:bodyPr>
          <a:lstStyle/>
          <a:p>
            <a:pPr marL="342900" indent="-242888" defTabSz="685800">
              <a:lnSpc>
                <a:spcPct val="200000"/>
              </a:lnSpc>
              <a:buClrTx/>
              <a:buSzPts val="1500"/>
              <a:buFont typeface="Arial"/>
              <a:buChar char="•"/>
            </a:pPr>
            <a:r>
              <a:rPr lang="sv-SE" sz="1500" b="1" kern="1200" dirty="0">
                <a:solidFill>
                  <a:prstClr val="black"/>
                </a:solidFill>
                <a:ea typeface="+mn-ea"/>
                <a:cs typeface="+mn-cs"/>
              </a:rPr>
              <a:t>Syfte med dagens möte och delarenans arbete framåt</a:t>
            </a:r>
          </a:p>
          <a:p>
            <a:pPr marL="342900" indent="-242888" defTabSz="685800">
              <a:lnSpc>
                <a:spcPct val="200000"/>
              </a:lnSpc>
              <a:buClrTx/>
              <a:buSzPts val="1500"/>
              <a:buFont typeface="Arial"/>
              <a:buChar char="•"/>
            </a:pPr>
            <a:r>
              <a:rPr lang="sv-SE" sz="1500" b="1" kern="1200" dirty="0">
                <a:solidFill>
                  <a:prstClr val="black"/>
                </a:solidFill>
                <a:ea typeface="+mn-ea"/>
                <a:cs typeface="+mn-cs"/>
              </a:rPr>
              <a:t>Kort repetition av tidigare möten</a:t>
            </a:r>
          </a:p>
          <a:p>
            <a:pPr marL="342900" indent="-242888" defTabSz="685800">
              <a:lnSpc>
                <a:spcPct val="200000"/>
              </a:lnSpc>
              <a:buClrTx/>
              <a:buSzPts val="1500"/>
              <a:buFont typeface="Arial"/>
              <a:buChar char="•"/>
            </a:pPr>
            <a:r>
              <a:rPr lang="sv-SE" sz="1500" b="1" kern="1200" dirty="0">
                <a:solidFill>
                  <a:prstClr val="black"/>
                </a:solidFill>
                <a:ea typeface="+mn-ea"/>
                <a:cs typeface="+mn-cs"/>
              </a:rPr>
              <a:t>Verkstad 3: Utforma arbetsplan och handslag</a:t>
            </a:r>
          </a:p>
          <a:p>
            <a:pPr marL="342900" indent="-242888" defTabSz="685800">
              <a:lnSpc>
                <a:spcPct val="200000"/>
              </a:lnSpc>
              <a:buClrTx/>
              <a:buSzPts val="1500"/>
              <a:buFont typeface="Arial"/>
              <a:buChar char="•"/>
            </a:pPr>
            <a:r>
              <a:rPr lang="sv-SE" sz="1500" b="1" kern="1200" dirty="0">
                <a:solidFill>
                  <a:prstClr val="black"/>
                </a:solidFill>
                <a:ea typeface="+mn-ea"/>
                <a:cs typeface="+mn-cs"/>
              </a:rPr>
              <a:t>Nästa steg		</a:t>
            </a:r>
          </a:p>
        </p:txBody>
      </p:sp>
    </p:spTree>
    <p:extLst>
      <p:ext uri="{BB962C8B-B14F-4D97-AF65-F5344CB8AC3E}">
        <p14:creationId xmlns:p14="http://schemas.microsoft.com/office/powerpoint/2010/main" val="328911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380;p26">
            <a:extLst>
              <a:ext uri="{FF2B5EF4-FFF2-40B4-BE49-F238E27FC236}">
                <a16:creationId xmlns:a16="http://schemas.microsoft.com/office/drawing/2014/main" id="{DF09F73A-66A8-4F0A-BAA6-A77AE6B0E92B}"/>
              </a:ext>
              <a:ext uri="{C183D7F6-B498-43B3-948B-1728B52AA6E4}">
                <adec:decorative xmlns:adec="http://schemas.microsoft.com/office/drawing/2017/decorative" val="1"/>
              </a:ext>
            </a:extLst>
          </p:cNvPr>
          <p:cNvSpPr/>
          <p:nvPr/>
        </p:nvSpPr>
        <p:spPr>
          <a:xfrm>
            <a:off x="579482" y="4057160"/>
            <a:ext cx="7053600" cy="876000"/>
          </a:xfrm>
          <a:prstGeom prst="rect">
            <a:avLst/>
          </a:prstGeom>
          <a:solidFill>
            <a:srgbClr val="F2F2F2"/>
          </a:solidFill>
          <a:ln>
            <a:noFill/>
          </a:ln>
        </p:spPr>
        <p:txBody>
          <a:bodyPr spcFirstLastPara="1" wrap="square" lIns="68575" tIns="34275" rIns="68575" bIns="34275" anchor="t" anchorCtr="0">
            <a:noAutofit/>
          </a:bodyPr>
          <a:lstStyle/>
          <a:p>
            <a:pPr algn="ctr" defTabSz="914378">
              <a:defRPr/>
            </a:pPr>
            <a:endParaRPr sz="900"/>
          </a:p>
        </p:txBody>
      </p:sp>
      <p:sp>
        <p:nvSpPr>
          <p:cNvPr id="13" name="Google Shape;384;p26">
            <a:extLst>
              <a:ext uri="{FF2B5EF4-FFF2-40B4-BE49-F238E27FC236}">
                <a16:creationId xmlns:a16="http://schemas.microsoft.com/office/drawing/2014/main" id="{4DAF4FB7-A426-44D1-B187-F413B376C281}"/>
              </a:ext>
              <a:ext uri="{C183D7F6-B498-43B3-948B-1728B52AA6E4}">
                <adec:decorative xmlns:adec="http://schemas.microsoft.com/office/drawing/2017/decorative" val="1"/>
              </a:ext>
            </a:extLst>
          </p:cNvPr>
          <p:cNvSpPr/>
          <p:nvPr/>
        </p:nvSpPr>
        <p:spPr>
          <a:xfrm>
            <a:off x="5253479" y="1549429"/>
            <a:ext cx="1425000" cy="635400"/>
          </a:xfrm>
          <a:prstGeom prst="chevron">
            <a:avLst>
              <a:gd name="adj" fmla="val 50000"/>
            </a:avLst>
          </a:prstGeom>
          <a:solidFill>
            <a:schemeClr val="lt1"/>
          </a:solidFill>
          <a:ln w="38100" cap="flat" cmpd="sng">
            <a:solidFill>
              <a:srgbClr val="0070C0"/>
            </a:solidFill>
            <a:prstDash val="dash"/>
            <a:miter lim="800000"/>
            <a:headEnd type="none" w="sm" len="sm"/>
            <a:tailEnd type="none" w="sm" len="sm"/>
          </a:ln>
        </p:spPr>
        <p:txBody>
          <a:bodyPr spcFirstLastPara="1" wrap="square" lIns="68575" tIns="34275" rIns="68575" bIns="34275" anchor="ctr" anchorCtr="0">
            <a:noAutofit/>
          </a:bodyPr>
          <a:lstStyle/>
          <a:p>
            <a:pPr algn="ctr" defTabSz="914378">
              <a:defRPr/>
            </a:pPr>
            <a:endParaRPr sz="900">
              <a:solidFill>
                <a:srgbClr val="FDE8D1"/>
              </a:solidFill>
            </a:endParaRPr>
          </a:p>
        </p:txBody>
      </p:sp>
      <p:sp>
        <p:nvSpPr>
          <p:cNvPr id="16" name="Google Shape;388;p26">
            <a:extLst>
              <a:ext uri="{FF2B5EF4-FFF2-40B4-BE49-F238E27FC236}">
                <a16:creationId xmlns:a16="http://schemas.microsoft.com/office/drawing/2014/main" id="{A96BCF1C-F31C-48E5-AB12-7180EFC44307}"/>
              </a:ext>
              <a:ext uri="{C183D7F6-B498-43B3-948B-1728B52AA6E4}">
                <adec:decorative xmlns:adec="http://schemas.microsoft.com/office/drawing/2017/decorative" val="1"/>
              </a:ext>
            </a:extLst>
          </p:cNvPr>
          <p:cNvSpPr/>
          <p:nvPr/>
        </p:nvSpPr>
        <p:spPr>
          <a:xfrm>
            <a:off x="3112334" y="1543012"/>
            <a:ext cx="1448400" cy="635400"/>
          </a:xfrm>
          <a:prstGeom prst="chevron">
            <a:avLst>
              <a:gd name="adj" fmla="val 50000"/>
            </a:avLst>
          </a:prstGeom>
          <a:solidFill>
            <a:schemeClr val="accent3"/>
          </a:solidFill>
          <a:ln w="508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defRPr/>
            </a:pPr>
            <a:endParaRPr sz="900">
              <a:solidFill>
                <a:srgbClr val="FDE8D1"/>
              </a:solidFill>
            </a:endParaRPr>
          </a:p>
        </p:txBody>
      </p:sp>
      <p:sp>
        <p:nvSpPr>
          <p:cNvPr id="19" name="Google Shape;392;p26">
            <a:extLst>
              <a:ext uri="{FF2B5EF4-FFF2-40B4-BE49-F238E27FC236}">
                <a16:creationId xmlns:a16="http://schemas.microsoft.com/office/drawing/2014/main" id="{DDBEA428-724F-484C-B4F2-BF9C77ED5708}"/>
              </a:ext>
              <a:ext uri="{C183D7F6-B498-43B3-948B-1728B52AA6E4}">
                <adec:decorative xmlns:adec="http://schemas.microsoft.com/office/drawing/2017/decorative" val="1"/>
              </a:ext>
            </a:extLst>
          </p:cNvPr>
          <p:cNvSpPr/>
          <p:nvPr/>
        </p:nvSpPr>
        <p:spPr>
          <a:xfrm>
            <a:off x="3064380" y="2229415"/>
            <a:ext cx="1218900" cy="1690500"/>
          </a:xfrm>
          <a:prstGeom prst="rect">
            <a:avLst/>
          </a:prstGeom>
          <a:solidFill>
            <a:srgbClr val="FFF1CE"/>
          </a:solidFill>
          <a:ln>
            <a:noFill/>
          </a:ln>
        </p:spPr>
        <p:txBody>
          <a:bodyPr spcFirstLastPara="1" wrap="square" lIns="68575" tIns="34275" rIns="68575" bIns="34275" anchor="ctr" anchorCtr="0">
            <a:noAutofit/>
          </a:bodyPr>
          <a:lstStyle/>
          <a:p>
            <a:pPr algn="ctr" defTabSz="914378">
              <a:defRPr/>
            </a:pPr>
            <a:endParaRPr sz="900" b="1">
              <a:solidFill>
                <a:srgbClr val="F39325"/>
              </a:solidFill>
            </a:endParaRPr>
          </a:p>
        </p:txBody>
      </p:sp>
      <p:sp>
        <p:nvSpPr>
          <p:cNvPr id="18" name="Google Shape;391;p26">
            <a:extLst>
              <a:ext uri="{FF2B5EF4-FFF2-40B4-BE49-F238E27FC236}">
                <a16:creationId xmlns:a16="http://schemas.microsoft.com/office/drawing/2014/main" id="{48CC53C1-5ED6-435D-AE0E-9791766DEACD}"/>
              </a:ext>
              <a:ext uri="{C183D7F6-B498-43B3-948B-1728B52AA6E4}">
                <adec:decorative xmlns:adec="http://schemas.microsoft.com/office/drawing/2017/decorative" val="1"/>
              </a:ext>
            </a:extLst>
          </p:cNvPr>
          <p:cNvSpPr/>
          <p:nvPr/>
        </p:nvSpPr>
        <p:spPr>
          <a:xfrm>
            <a:off x="1814969" y="2229415"/>
            <a:ext cx="1181700" cy="1690500"/>
          </a:xfrm>
          <a:prstGeom prst="rect">
            <a:avLst/>
          </a:prstGeom>
          <a:solidFill>
            <a:srgbClr val="D0EBB3"/>
          </a:solidFill>
          <a:ln>
            <a:noFill/>
          </a:ln>
        </p:spPr>
        <p:txBody>
          <a:bodyPr spcFirstLastPara="1" wrap="square" lIns="68575" tIns="34275" rIns="68575" bIns="34275" anchor="ctr" anchorCtr="0">
            <a:noAutofit/>
          </a:bodyPr>
          <a:lstStyle/>
          <a:p>
            <a:pPr algn="ctr" defTabSz="914378">
              <a:defRPr/>
            </a:pPr>
            <a:endParaRPr sz="900" b="1">
              <a:solidFill>
                <a:srgbClr val="F39325"/>
              </a:solidFill>
            </a:endParaRPr>
          </a:p>
        </p:txBody>
      </p:sp>
      <p:sp>
        <p:nvSpPr>
          <p:cNvPr id="17" name="Google Shape;389;p26">
            <a:extLst>
              <a:ext uri="{FF2B5EF4-FFF2-40B4-BE49-F238E27FC236}">
                <a16:creationId xmlns:a16="http://schemas.microsoft.com/office/drawing/2014/main" id="{5879B48A-4D5E-496B-ADBC-7309536AFC23}"/>
              </a:ext>
              <a:ext uri="{C183D7F6-B498-43B3-948B-1728B52AA6E4}">
                <adec:decorative xmlns:adec="http://schemas.microsoft.com/office/drawing/2017/decorative" val="1"/>
              </a:ext>
            </a:extLst>
          </p:cNvPr>
          <p:cNvSpPr/>
          <p:nvPr/>
        </p:nvSpPr>
        <p:spPr>
          <a:xfrm>
            <a:off x="567987" y="2229415"/>
            <a:ext cx="1170900" cy="1690500"/>
          </a:xfrm>
          <a:prstGeom prst="rect">
            <a:avLst/>
          </a:prstGeom>
          <a:solidFill>
            <a:srgbClr val="D0EBB3"/>
          </a:solidFill>
          <a:ln>
            <a:noFill/>
          </a:ln>
        </p:spPr>
        <p:txBody>
          <a:bodyPr spcFirstLastPara="1" wrap="square" lIns="68575" tIns="34275" rIns="68575" bIns="34275" anchor="ctr" anchorCtr="0">
            <a:noAutofit/>
          </a:bodyPr>
          <a:lstStyle/>
          <a:p>
            <a:pPr algn="ctr" defTabSz="914378">
              <a:defRPr/>
            </a:pPr>
            <a:endParaRPr sz="900" b="1">
              <a:solidFill>
                <a:srgbClr val="F39325"/>
              </a:solidFill>
            </a:endParaRPr>
          </a:p>
        </p:txBody>
      </p:sp>
      <p:sp>
        <p:nvSpPr>
          <p:cNvPr id="15" name="Google Shape;387;p26">
            <a:extLst>
              <a:ext uri="{FF2B5EF4-FFF2-40B4-BE49-F238E27FC236}">
                <a16:creationId xmlns:a16="http://schemas.microsoft.com/office/drawing/2014/main" id="{2FA99BD9-3845-4CF4-BDF2-E11CD1FC21CA}"/>
              </a:ext>
              <a:ext uri="{C183D7F6-B498-43B3-948B-1728B52AA6E4}">
                <adec:decorative xmlns:adec="http://schemas.microsoft.com/office/drawing/2017/decorative" val="1"/>
              </a:ext>
            </a:extLst>
          </p:cNvPr>
          <p:cNvSpPr/>
          <p:nvPr/>
        </p:nvSpPr>
        <p:spPr>
          <a:xfrm>
            <a:off x="1837533" y="1543012"/>
            <a:ext cx="1448400" cy="635400"/>
          </a:xfrm>
          <a:prstGeom prst="chevron">
            <a:avLst>
              <a:gd name="adj" fmla="val 50000"/>
            </a:avLst>
          </a:prstGeom>
          <a:solidFill>
            <a:srgbClr val="D0EBB3"/>
          </a:solidFill>
          <a:ln w="50800" cap="flat" cmpd="sng">
            <a:solidFill>
              <a:srgbClr val="D0EBB3"/>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defRPr/>
            </a:pPr>
            <a:endParaRPr sz="900">
              <a:solidFill>
                <a:srgbClr val="FDE8D1"/>
              </a:solidFill>
            </a:endParaRPr>
          </a:p>
        </p:txBody>
      </p:sp>
      <p:sp>
        <p:nvSpPr>
          <p:cNvPr id="14" name="Google Shape;386;p26">
            <a:extLst>
              <a:ext uri="{FF2B5EF4-FFF2-40B4-BE49-F238E27FC236}">
                <a16:creationId xmlns:a16="http://schemas.microsoft.com/office/drawing/2014/main" id="{DA8CF585-F8EA-42CC-AB5B-399B486FBE1E}"/>
              </a:ext>
              <a:ext uri="{C183D7F6-B498-43B3-948B-1728B52AA6E4}">
                <adec:decorative xmlns:adec="http://schemas.microsoft.com/office/drawing/2017/decorative" val="1"/>
              </a:ext>
            </a:extLst>
          </p:cNvPr>
          <p:cNvSpPr/>
          <p:nvPr/>
        </p:nvSpPr>
        <p:spPr>
          <a:xfrm>
            <a:off x="607279" y="1543012"/>
            <a:ext cx="1448400" cy="635400"/>
          </a:xfrm>
          <a:prstGeom prst="chevron">
            <a:avLst>
              <a:gd name="adj" fmla="val 50000"/>
            </a:avLst>
          </a:prstGeom>
          <a:solidFill>
            <a:srgbClr val="D0EBB3"/>
          </a:solidFill>
          <a:ln w="50800" cap="flat" cmpd="sng">
            <a:solidFill>
              <a:srgbClr val="D0EBB3"/>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defRPr/>
            </a:pPr>
            <a:endParaRPr sz="900">
              <a:solidFill>
                <a:srgbClr val="FDE8D1"/>
              </a:solidFill>
            </a:endParaRPr>
          </a:p>
        </p:txBody>
      </p:sp>
      <p:sp>
        <p:nvSpPr>
          <p:cNvPr id="2" name="Rubrik 1">
            <a:extLst>
              <a:ext uri="{FF2B5EF4-FFF2-40B4-BE49-F238E27FC236}">
                <a16:creationId xmlns:a16="http://schemas.microsoft.com/office/drawing/2014/main" id="{0E0C0F82-0921-428E-BC18-2805DBE1600F}"/>
              </a:ext>
            </a:extLst>
          </p:cNvPr>
          <p:cNvSpPr>
            <a:spLocks noGrp="1"/>
          </p:cNvSpPr>
          <p:nvPr>
            <p:ph type="title"/>
          </p:nvPr>
        </p:nvSpPr>
        <p:spPr/>
        <p:txBody>
          <a:bodyPr/>
          <a:lstStyle/>
          <a:p>
            <a:r>
              <a:rPr lang="en" sz="2400" dirty="0"/>
              <a:t>Verkstad 3: Utforma arbetsplan och handslag</a:t>
            </a:r>
            <a:endParaRPr lang="sv-SE" dirty="0"/>
          </a:p>
        </p:txBody>
      </p:sp>
      <p:sp>
        <p:nvSpPr>
          <p:cNvPr id="41" name="Google Shape;390;p26">
            <a:extLst>
              <a:ext uri="{FF2B5EF4-FFF2-40B4-BE49-F238E27FC236}">
                <a16:creationId xmlns:a16="http://schemas.microsoft.com/office/drawing/2014/main" id="{105133A5-DCB4-459F-A869-76E71B75A7DD}"/>
              </a:ext>
            </a:extLst>
          </p:cNvPr>
          <p:cNvSpPr/>
          <p:nvPr/>
        </p:nvSpPr>
        <p:spPr>
          <a:xfrm>
            <a:off x="134605" y="1320529"/>
            <a:ext cx="714600" cy="1093200"/>
          </a:xfrm>
          <a:prstGeom prst="rect">
            <a:avLst/>
          </a:prstGeom>
          <a:noFill/>
          <a:ln>
            <a:noFill/>
          </a:ln>
        </p:spPr>
        <p:txBody>
          <a:bodyPr spcFirstLastPara="1" wrap="square" lIns="68575" tIns="34275" rIns="68575" bIns="34275" anchor="ctr" anchorCtr="0">
            <a:noAutofit/>
          </a:bodyPr>
          <a:lstStyle/>
          <a:p>
            <a:pPr algn="r" defTabSz="914378">
              <a:defRPr/>
            </a:pPr>
            <a:r>
              <a:rPr lang="en" sz="900" b="1" dirty="0">
                <a:solidFill>
                  <a:srgbClr val="844A07"/>
                </a:solidFill>
              </a:rPr>
              <a:t>Arbetsfas</a:t>
            </a:r>
            <a:endParaRPr sz="1100" dirty="0">
              <a:ea typeface="+mn-ea"/>
            </a:endParaRPr>
          </a:p>
        </p:txBody>
      </p:sp>
      <p:sp>
        <p:nvSpPr>
          <p:cNvPr id="35" name="Google Shape;393;p26">
            <a:extLst>
              <a:ext uri="{FF2B5EF4-FFF2-40B4-BE49-F238E27FC236}">
                <a16:creationId xmlns:a16="http://schemas.microsoft.com/office/drawing/2014/main" id="{CEB9E185-6CC3-4383-96EC-634AE3480348}"/>
              </a:ext>
            </a:extLst>
          </p:cNvPr>
          <p:cNvSpPr/>
          <p:nvPr/>
        </p:nvSpPr>
        <p:spPr>
          <a:xfrm>
            <a:off x="680480" y="1598314"/>
            <a:ext cx="1338600" cy="484800"/>
          </a:xfrm>
          <a:prstGeom prst="rect">
            <a:avLst/>
          </a:prstGeom>
          <a:noFill/>
          <a:ln>
            <a:noFill/>
          </a:ln>
        </p:spPr>
        <p:txBody>
          <a:bodyPr spcFirstLastPara="1" wrap="square" lIns="68575" tIns="34275" rIns="68575" bIns="34275" anchor="t" anchorCtr="0">
            <a:noAutofit/>
          </a:bodyPr>
          <a:lstStyle/>
          <a:p>
            <a:pPr algn="ctr" defTabSz="914378">
              <a:defRPr/>
            </a:pPr>
            <a:r>
              <a:rPr lang="en" sz="900" b="1" dirty="0"/>
              <a:t>Verkstad 1. </a:t>
            </a:r>
            <a:endParaRPr sz="1100" dirty="0">
              <a:ea typeface="+mn-ea"/>
            </a:endParaRPr>
          </a:p>
          <a:p>
            <a:pPr algn="ctr" defTabSz="914378">
              <a:defRPr/>
            </a:pPr>
            <a:r>
              <a:rPr lang="en" sz="900" dirty="0"/>
              <a:t>Gemensam problemformulering</a:t>
            </a:r>
            <a:endParaRPr sz="1100" dirty="0">
              <a:ea typeface="+mn-ea"/>
            </a:endParaRPr>
          </a:p>
        </p:txBody>
      </p:sp>
      <p:sp>
        <p:nvSpPr>
          <p:cNvPr id="36" name="Google Shape;394;p26">
            <a:extLst>
              <a:ext uri="{FF2B5EF4-FFF2-40B4-BE49-F238E27FC236}">
                <a16:creationId xmlns:a16="http://schemas.microsoft.com/office/drawing/2014/main" id="{770BEF7E-1845-4598-9022-7A1D849541C1}"/>
              </a:ext>
            </a:extLst>
          </p:cNvPr>
          <p:cNvSpPr/>
          <p:nvPr/>
        </p:nvSpPr>
        <p:spPr>
          <a:xfrm>
            <a:off x="1994719" y="1598314"/>
            <a:ext cx="1194967" cy="623100"/>
          </a:xfrm>
          <a:prstGeom prst="rect">
            <a:avLst/>
          </a:prstGeom>
          <a:noFill/>
          <a:ln>
            <a:noFill/>
          </a:ln>
        </p:spPr>
        <p:txBody>
          <a:bodyPr spcFirstLastPara="1" wrap="square" lIns="68575" tIns="34275" rIns="68575" bIns="34275" anchor="t" anchorCtr="0">
            <a:noAutofit/>
          </a:bodyPr>
          <a:lstStyle/>
          <a:p>
            <a:pPr algn="ctr" defTabSz="914378">
              <a:defRPr/>
            </a:pPr>
            <a:r>
              <a:rPr lang="en" sz="900" b="1" dirty="0"/>
              <a:t>Verkstad 2. </a:t>
            </a:r>
            <a:endParaRPr sz="1100" dirty="0">
              <a:ea typeface="+mn-ea"/>
            </a:endParaRPr>
          </a:p>
          <a:p>
            <a:pPr algn="ctr" defTabSz="914378">
              <a:defRPr/>
            </a:pPr>
            <a:r>
              <a:rPr lang="en" sz="900" dirty="0"/>
              <a:t>Generera och prioritera mellan olika initiativ</a:t>
            </a:r>
            <a:endParaRPr sz="1100" dirty="0">
              <a:ea typeface="+mn-ea"/>
            </a:endParaRPr>
          </a:p>
        </p:txBody>
      </p:sp>
      <p:sp>
        <p:nvSpPr>
          <p:cNvPr id="37" name="Google Shape;395;p26">
            <a:extLst>
              <a:ext uri="{FF2B5EF4-FFF2-40B4-BE49-F238E27FC236}">
                <a16:creationId xmlns:a16="http://schemas.microsoft.com/office/drawing/2014/main" id="{FB66F74F-43B1-4419-B749-227226639D25}"/>
              </a:ext>
            </a:extLst>
          </p:cNvPr>
          <p:cNvSpPr/>
          <p:nvPr/>
        </p:nvSpPr>
        <p:spPr>
          <a:xfrm>
            <a:off x="3253758" y="1598314"/>
            <a:ext cx="1338600" cy="484800"/>
          </a:xfrm>
          <a:prstGeom prst="rect">
            <a:avLst/>
          </a:prstGeom>
          <a:noFill/>
          <a:ln>
            <a:noFill/>
          </a:ln>
        </p:spPr>
        <p:txBody>
          <a:bodyPr spcFirstLastPara="1" wrap="square" lIns="68575" tIns="34275" rIns="68575" bIns="34275" anchor="t" anchorCtr="0">
            <a:noAutofit/>
          </a:bodyPr>
          <a:lstStyle/>
          <a:p>
            <a:pPr algn="ctr" defTabSz="914378">
              <a:defRPr/>
            </a:pPr>
            <a:r>
              <a:rPr lang="en" sz="900" b="1" dirty="0"/>
              <a:t>Verkstad 3. </a:t>
            </a:r>
            <a:endParaRPr sz="1100" dirty="0">
              <a:ea typeface="+mn-ea"/>
            </a:endParaRPr>
          </a:p>
          <a:p>
            <a:pPr algn="ctr" defTabSz="914378">
              <a:defRPr/>
            </a:pPr>
            <a:r>
              <a:rPr lang="en" sz="900" dirty="0"/>
              <a:t>Utforma arbetsplan </a:t>
            </a:r>
            <a:br>
              <a:rPr lang="en" sz="900" dirty="0"/>
            </a:br>
            <a:r>
              <a:rPr lang="en" sz="900" dirty="0"/>
              <a:t>och handslag</a:t>
            </a:r>
            <a:endParaRPr sz="1100" dirty="0">
              <a:ea typeface="+mn-ea"/>
            </a:endParaRPr>
          </a:p>
        </p:txBody>
      </p:sp>
      <p:grpSp>
        <p:nvGrpSpPr>
          <p:cNvPr id="85" name="Google Shape;407;p26" descr="Under arbetsfasen 2 kan man räkna med en större arbetsgrupp. ">
            <a:extLst>
              <a:ext uri="{FF2B5EF4-FFF2-40B4-BE49-F238E27FC236}">
                <a16:creationId xmlns:a16="http://schemas.microsoft.com/office/drawing/2014/main" id="{285B0F33-E0A7-46D0-9AF1-83952E8C0947}"/>
              </a:ext>
            </a:extLst>
          </p:cNvPr>
          <p:cNvGrpSpPr/>
          <p:nvPr/>
        </p:nvGrpSpPr>
        <p:grpSpPr>
          <a:xfrm>
            <a:off x="1894838" y="2647342"/>
            <a:ext cx="904128" cy="887582"/>
            <a:chOff x="3044829" y="2490881"/>
            <a:chExt cx="1205504" cy="1183443"/>
          </a:xfrm>
        </p:grpSpPr>
        <p:grpSp>
          <p:nvGrpSpPr>
            <p:cNvPr id="86" name="Google Shape;408;p26">
              <a:extLst>
                <a:ext uri="{FF2B5EF4-FFF2-40B4-BE49-F238E27FC236}">
                  <a16:creationId xmlns:a16="http://schemas.microsoft.com/office/drawing/2014/main" id="{2294DA85-2481-4225-9CBE-80DE39FEB707}"/>
                </a:ext>
              </a:extLst>
            </p:cNvPr>
            <p:cNvGrpSpPr/>
            <p:nvPr/>
          </p:nvGrpSpPr>
          <p:grpSpPr>
            <a:xfrm>
              <a:off x="3044829" y="2982560"/>
              <a:ext cx="1205504" cy="295900"/>
              <a:chOff x="279617" y="3570202"/>
              <a:chExt cx="3424728" cy="914400"/>
            </a:xfrm>
          </p:grpSpPr>
          <p:pic>
            <p:nvPicPr>
              <p:cNvPr id="91" name="Google Shape;409;p26" descr="Man">
                <a:extLst>
                  <a:ext uri="{FF2B5EF4-FFF2-40B4-BE49-F238E27FC236}">
                    <a16:creationId xmlns:a16="http://schemas.microsoft.com/office/drawing/2014/main" id="{98765B87-D159-47F0-AD90-31DE148E7844}"/>
                  </a:ext>
                </a:extLst>
              </p:cNvPr>
              <p:cNvPicPr preferRelativeResize="0"/>
              <p:nvPr/>
            </p:nvPicPr>
            <p:blipFill rotWithShape="1">
              <a:blip r:embed="rId2">
                <a:alphaModFix/>
              </a:blip>
              <a:srcRect/>
              <a:stretch/>
            </p:blipFill>
            <p:spPr>
              <a:xfrm>
                <a:off x="1283749" y="3570202"/>
                <a:ext cx="914400" cy="914400"/>
              </a:xfrm>
              <a:prstGeom prst="rect">
                <a:avLst/>
              </a:prstGeom>
              <a:noFill/>
              <a:ln>
                <a:noFill/>
              </a:ln>
            </p:spPr>
          </p:pic>
          <p:pic>
            <p:nvPicPr>
              <p:cNvPr id="92" name="Google Shape;410;p26" descr="Woman">
                <a:extLst>
                  <a:ext uri="{FF2B5EF4-FFF2-40B4-BE49-F238E27FC236}">
                    <a16:creationId xmlns:a16="http://schemas.microsoft.com/office/drawing/2014/main" id="{1A64F678-5684-466B-A334-3EBA5A69EFAD}"/>
                  </a:ext>
                </a:extLst>
              </p:cNvPr>
              <p:cNvPicPr preferRelativeResize="0"/>
              <p:nvPr/>
            </p:nvPicPr>
            <p:blipFill rotWithShape="1">
              <a:blip r:embed="rId3">
                <a:alphaModFix/>
              </a:blip>
              <a:srcRect/>
              <a:stretch/>
            </p:blipFill>
            <p:spPr>
              <a:xfrm>
                <a:off x="781683" y="3570202"/>
                <a:ext cx="914400" cy="914400"/>
              </a:xfrm>
              <a:prstGeom prst="rect">
                <a:avLst/>
              </a:prstGeom>
              <a:noFill/>
              <a:ln>
                <a:noFill/>
              </a:ln>
            </p:spPr>
          </p:pic>
          <p:pic>
            <p:nvPicPr>
              <p:cNvPr id="93" name="Google Shape;411;p26" descr="Man">
                <a:extLst>
                  <a:ext uri="{FF2B5EF4-FFF2-40B4-BE49-F238E27FC236}">
                    <a16:creationId xmlns:a16="http://schemas.microsoft.com/office/drawing/2014/main" id="{CFA9FDCA-4B3C-4EB8-8028-39A85736917D}"/>
                  </a:ext>
                </a:extLst>
              </p:cNvPr>
              <p:cNvPicPr preferRelativeResize="0"/>
              <p:nvPr/>
            </p:nvPicPr>
            <p:blipFill rotWithShape="1">
              <a:blip r:embed="rId2">
                <a:alphaModFix/>
              </a:blip>
              <a:srcRect/>
              <a:stretch/>
            </p:blipFill>
            <p:spPr>
              <a:xfrm>
                <a:off x="2789945" y="3570202"/>
                <a:ext cx="914400" cy="914400"/>
              </a:xfrm>
              <a:prstGeom prst="rect">
                <a:avLst/>
              </a:prstGeom>
              <a:noFill/>
              <a:ln>
                <a:noFill/>
              </a:ln>
            </p:spPr>
          </p:pic>
          <p:pic>
            <p:nvPicPr>
              <p:cNvPr id="94" name="Google Shape;412;p26" descr="Woman">
                <a:extLst>
                  <a:ext uri="{FF2B5EF4-FFF2-40B4-BE49-F238E27FC236}">
                    <a16:creationId xmlns:a16="http://schemas.microsoft.com/office/drawing/2014/main" id="{B21AEBE3-CC9C-4CD2-89D6-2C71DB180CAA}"/>
                  </a:ext>
                </a:extLst>
              </p:cNvPr>
              <p:cNvPicPr preferRelativeResize="0"/>
              <p:nvPr/>
            </p:nvPicPr>
            <p:blipFill rotWithShape="1">
              <a:blip r:embed="rId3">
                <a:alphaModFix/>
              </a:blip>
              <a:srcRect/>
              <a:stretch/>
            </p:blipFill>
            <p:spPr>
              <a:xfrm>
                <a:off x="2287881" y="3570202"/>
                <a:ext cx="914400" cy="914400"/>
              </a:xfrm>
              <a:prstGeom prst="rect">
                <a:avLst/>
              </a:prstGeom>
              <a:noFill/>
              <a:ln>
                <a:noFill/>
              </a:ln>
            </p:spPr>
          </p:pic>
          <p:pic>
            <p:nvPicPr>
              <p:cNvPr id="95" name="Google Shape;413;p26" descr="Woman">
                <a:extLst>
                  <a:ext uri="{FF2B5EF4-FFF2-40B4-BE49-F238E27FC236}">
                    <a16:creationId xmlns:a16="http://schemas.microsoft.com/office/drawing/2014/main" id="{962F5602-1B2E-4296-B3AF-4F9CA465DA36}"/>
                  </a:ext>
                </a:extLst>
              </p:cNvPr>
              <p:cNvPicPr preferRelativeResize="0"/>
              <p:nvPr/>
            </p:nvPicPr>
            <p:blipFill rotWithShape="1">
              <a:blip r:embed="rId3">
                <a:alphaModFix/>
              </a:blip>
              <a:srcRect/>
              <a:stretch/>
            </p:blipFill>
            <p:spPr>
              <a:xfrm>
                <a:off x="1785815" y="3570202"/>
                <a:ext cx="914400" cy="914400"/>
              </a:xfrm>
              <a:prstGeom prst="rect">
                <a:avLst/>
              </a:prstGeom>
              <a:noFill/>
              <a:ln>
                <a:noFill/>
              </a:ln>
            </p:spPr>
          </p:pic>
          <p:pic>
            <p:nvPicPr>
              <p:cNvPr id="96" name="Google Shape;414;p26" descr="Man">
                <a:extLst>
                  <a:ext uri="{FF2B5EF4-FFF2-40B4-BE49-F238E27FC236}">
                    <a16:creationId xmlns:a16="http://schemas.microsoft.com/office/drawing/2014/main" id="{DB3FDFD2-7822-4DC4-8AAF-6D07F82E12F3}"/>
                  </a:ext>
                </a:extLst>
              </p:cNvPr>
              <p:cNvPicPr preferRelativeResize="0"/>
              <p:nvPr/>
            </p:nvPicPr>
            <p:blipFill rotWithShape="1">
              <a:blip r:embed="rId2">
                <a:alphaModFix/>
              </a:blip>
              <a:srcRect/>
              <a:stretch/>
            </p:blipFill>
            <p:spPr>
              <a:xfrm>
                <a:off x="279617" y="3570202"/>
                <a:ext cx="914400" cy="914400"/>
              </a:xfrm>
              <a:prstGeom prst="rect">
                <a:avLst/>
              </a:prstGeom>
              <a:noFill/>
              <a:ln>
                <a:noFill/>
              </a:ln>
            </p:spPr>
          </p:pic>
        </p:grpSp>
        <p:pic>
          <p:nvPicPr>
            <p:cNvPr id="87" name="Google Shape;415;p26" descr="Woman">
              <a:extLst>
                <a:ext uri="{FF2B5EF4-FFF2-40B4-BE49-F238E27FC236}">
                  <a16:creationId xmlns:a16="http://schemas.microsoft.com/office/drawing/2014/main" id="{3724BBC2-A4F7-45A9-9D12-F0473FC2A47D}"/>
                </a:ext>
              </a:extLst>
            </p:cNvPr>
            <p:cNvPicPr preferRelativeResize="0"/>
            <p:nvPr/>
          </p:nvPicPr>
          <p:blipFill rotWithShape="1">
            <a:blip r:embed="rId3">
              <a:alphaModFix/>
            </a:blip>
            <a:srcRect/>
            <a:stretch/>
          </p:blipFill>
          <p:spPr>
            <a:xfrm>
              <a:off x="3912796" y="2638834"/>
              <a:ext cx="321910" cy="295906"/>
            </a:xfrm>
            <a:prstGeom prst="rect">
              <a:avLst/>
            </a:prstGeom>
            <a:noFill/>
            <a:ln>
              <a:noFill/>
            </a:ln>
          </p:spPr>
        </p:pic>
        <p:pic>
          <p:nvPicPr>
            <p:cNvPr id="88" name="Google Shape;416;p26" descr="Man">
              <a:extLst>
                <a:ext uri="{FF2B5EF4-FFF2-40B4-BE49-F238E27FC236}">
                  <a16:creationId xmlns:a16="http://schemas.microsoft.com/office/drawing/2014/main" id="{32EFA753-DFA1-4B40-9319-FB8C94414827}"/>
                </a:ext>
              </a:extLst>
            </p:cNvPr>
            <p:cNvPicPr preferRelativeResize="0"/>
            <p:nvPr/>
          </p:nvPicPr>
          <p:blipFill rotWithShape="1">
            <a:blip r:embed="rId2">
              <a:alphaModFix/>
            </a:blip>
            <a:srcRect/>
            <a:stretch/>
          </p:blipFill>
          <p:spPr>
            <a:xfrm>
              <a:off x="3065289" y="2490881"/>
              <a:ext cx="321910" cy="295906"/>
            </a:xfrm>
            <a:prstGeom prst="rect">
              <a:avLst/>
            </a:prstGeom>
            <a:noFill/>
            <a:ln>
              <a:noFill/>
            </a:ln>
          </p:spPr>
        </p:pic>
        <p:pic>
          <p:nvPicPr>
            <p:cNvPr id="89" name="Google Shape;417;p26" descr="Woman">
              <a:extLst>
                <a:ext uri="{FF2B5EF4-FFF2-40B4-BE49-F238E27FC236}">
                  <a16:creationId xmlns:a16="http://schemas.microsoft.com/office/drawing/2014/main" id="{00ECF1D2-8D8E-45A5-9477-67BA43A85A27}"/>
                </a:ext>
              </a:extLst>
            </p:cNvPr>
            <p:cNvPicPr preferRelativeResize="0"/>
            <p:nvPr/>
          </p:nvPicPr>
          <p:blipFill rotWithShape="1">
            <a:blip r:embed="rId3">
              <a:alphaModFix/>
            </a:blip>
            <a:srcRect/>
            <a:stretch/>
          </p:blipFill>
          <p:spPr>
            <a:xfrm>
              <a:off x="3563809" y="3378418"/>
              <a:ext cx="321910" cy="295906"/>
            </a:xfrm>
            <a:prstGeom prst="rect">
              <a:avLst/>
            </a:prstGeom>
            <a:noFill/>
            <a:ln>
              <a:noFill/>
            </a:ln>
          </p:spPr>
        </p:pic>
        <p:pic>
          <p:nvPicPr>
            <p:cNvPr id="90" name="Google Shape;418;p26" descr="Woman">
              <a:extLst>
                <a:ext uri="{FF2B5EF4-FFF2-40B4-BE49-F238E27FC236}">
                  <a16:creationId xmlns:a16="http://schemas.microsoft.com/office/drawing/2014/main" id="{F4C43C49-ADC3-40AB-994A-0B2EC009E0EF}"/>
                </a:ext>
              </a:extLst>
            </p:cNvPr>
            <p:cNvPicPr preferRelativeResize="0"/>
            <p:nvPr/>
          </p:nvPicPr>
          <p:blipFill rotWithShape="1">
            <a:blip r:embed="rId3">
              <a:alphaModFix/>
            </a:blip>
            <a:srcRect/>
            <a:stretch/>
          </p:blipFill>
          <p:spPr>
            <a:xfrm>
              <a:off x="3273562" y="2686678"/>
              <a:ext cx="321910" cy="295906"/>
            </a:xfrm>
            <a:prstGeom prst="rect">
              <a:avLst/>
            </a:prstGeom>
            <a:noFill/>
            <a:ln>
              <a:noFill/>
            </a:ln>
          </p:spPr>
        </p:pic>
      </p:grpSp>
      <p:pic>
        <p:nvPicPr>
          <p:cNvPr id="34" name="Bildobjekt 33" descr="Under verkstad 3 kan man räkna med ännu fler människor som är med och arbetar med att utforma arbetsplanen. ">
            <a:extLst>
              <a:ext uri="{FF2B5EF4-FFF2-40B4-BE49-F238E27FC236}">
                <a16:creationId xmlns:a16="http://schemas.microsoft.com/office/drawing/2014/main" id="{67F41E13-3C6A-4921-A0F6-6247ED8473FA}"/>
              </a:ext>
            </a:extLst>
          </p:cNvPr>
          <p:cNvPicPr>
            <a:picLocks noChangeAspect="1"/>
          </p:cNvPicPr>
          <p:nvPr/>
        </p:nvPicPr>
        <p:blipFill>
          <a:blip r:embed="rId4"/>
          <a:stretch>
            <a:fillRect/>
          </a:stretch>
        </p:blipFill>
        <p:spPr>
          <a:xfrm>
            <a:off x="3179363" y="2345873"/>
            <a:ext cx="965311" cy="1342179"/>
          </a:xfrm>
          <a:prstGeom prst="rect">
            <a:avLst/>
          </a:prstGeom>
        </p:spPr>
      </p:pic>
      <p:grpSp>
        <p:nvGrpSpPr>
          <p:cNvPr id="78" name="Google Shape;400;p26" descr="Initialt är det en smärre grupp som påbörjar verkstad 1.">
            <a:extLst>
              <a:ext uri="{FF2B5EF4-FFF2-40B4-BE49-F238E27FC236}">
                <a16:creationId xmlns:a16="http://schemas.microsoft.com/office/drawing/2014/main" id="{7406833C-FCB1-49D3-91BB-5DD9F5243B3C}"/>
              </a:ext>
            </a:extLst>
          </p:cNvPr>
          <p:cNvGrpSpPr/>
          <p:nvPr/>
        </p:nvGrpSpPr>
        <p:grpSpPr>
          <a:xfrm>
            <a:off x="524277" y="2849334"/>
            <a:ext cx="1281258" cy="314494"/>
            <a:chOff x="279617" y="3570202"/>
            <a:chExt cx="3424728" cy="914400"/>
          </a:xfrm>
        </p:grpSpPr>
        <p:pic>
          <p:nvPicPr>
            <p:cNvPr id="79" name="Google Shape;401;p26" descr="Man">
              <a:extLst>
                <a:ext uri="{FF2B5EF4-FFF2-40B4-BE49-F238E27FC236}">
                  <a16:creationId xmlns:a16="http://schemas.microsoft.com/office/drawing/2014/main" id="{E74EABBC-A17D-49EE-A60B-BB0090D3550C}"/>
                </a:ext>
              </a:extLst>
            </p:cNvPr>
            <p:cNvPicPr preferRelativeResize="0"/>
            <p:nvPr/>
          </p:nvPicPr>
          <p:blipFill rotWithShape="1">
            <a:blip r:embed="rId2">
              <a:alphaModFix/>
            </a:blip>
            <a:srcRect/>
            <a:stretch/>
          </p:blipFill>
          <p:spPr>
            <a:xfrm>
              <a:off x="1283749" y="3570202"/>
              <a:ext cx="914400" cy="914400"/>
            </a:xfrm>
            <a:prstGeom prst="rect">
              <a:avLst/>
            </a:prstGeom>
            <a:noFill/>
            <a:ln>
              <a:noFill/>
            </a:ln>
          </p:spPr>
        </p:pic>
        <p:pic>
          <p:nvPicPr>
            <p:cNvPr id="80" name="Google Shape;402;p26" descr="Woman">
              <a:extLst>
                <a:ext uri="{FF2B5EF4-FFF2-40B4-BE49-F238E27FC236}">
                  <a16:creationId xmlns:a16="http://schemas.microsoft.com/office/drawing/2014/main" id="{176D68A7-E564-4101-A21B-AE82D017431D}"/>
                </a:ext>
              </a:extLst>
            </p:cNvPr>
            <p:cNvPicPr preferRelativeResize="0"/>
            <p:nvPr/>
          </p:nvPicPr>
          <p:blipFill rotWithShape="1">
            <a:blip r:embed="rId3">
              <a:alphaModFix/>
            </a:blip>
            <a:srcRect/>
            <a:stretch/>
          </p:blipFill>
          <p:spPr>
            <a:xfrm>
              <a:off x="781683" y="3570202"/>
              <a:ext cx="914400" cy="914400"/>
            </a:xfrm>
            <a:prstGeom prst="rect">
              <a:avLst/>
            </a:prstGeom>
            <a:noFill/>
            <a:ln>
              <a:noFill/>
            </a:ln>
          </p:spPr>
        </p:pic>
        <p:pic>
          <p:nvPicPr>
            <p:cNvPr id="81" name="Google Shape;403;p26" descr="Man">
              <a:extLst>
                <a:ext uri="{FF2B5EF4-FFF2-40B4-BE49-F238E27FC236}">
                  <a16:creationId xmlns:a16="http://schemas.microsoft.com/office/drawing/2014/main" id="{FC7C6CDB-B298-4E5B-B92F-2F59AB28AA2F}"/>
                </a:ext>
              </a:extLst>
            </p:cNvPr>
            <p:cNvPicPr preferRelativeResize="0"/>
            <p:nvPr/>
          </p:nvPicPr>
          <p:blipFill rotWithShape="1">
            <a:blip r:embed="rId2">
              <a:alphaModFix/>
            </a:blip>
            <a:srcRect/>
            <a:stretch/>
          </p:blipFill>
          <p:spPr>
            <a:xfrm>
              <a:off x="2789945" y="3570202"/>
              <a:ext cx="914400" cy="914400"/>
            </a:xfrm>
            <a:prstGeom prst="rect">
              <a:avLst/>
            </a:prstGeom>
            <a:noFill/>
            <a:ln>
              <a:noFill/>
            </a:ln>
          </p:spPr>
        </p:pic>
        <p:pic>
          <p:nvPicPr>
            <p:cNvPr id="82" name="Google Shape;404;p26" descr="Woman">
              <a:extLst>
                <a:ext uri="{FF2B5EF4-FFF2-40B4-BE49-F238E27FC236}">
                  <a16:creationId xmlns:a16="http://schemas.microsoft.com/office/drawing/2014/main" id="{E9948F0E-B5B1-447F-94F9-1E4821F65E7F}"/>
                </a:ext>
              </a:extLst>
            </p:cNvPr>
            <p:cNvPicPr preferRelativeResize="0"/>
            <p:nvPr/>
          </p:nvPicPr>
          <p:blipFill rotWithShape="1">
            <a:blip r:embed="rId3">
              <a:alphaModFix/>
            </a:blip>
            <a:srcRect/>
            <a:stretch/>
          </p:blipFill>
          <p:spPr>
            <a:xfrm>
              <a:off x="2287881" y="3570202"/>
              <a:ext cx="914400" cy="914400"/>
            </a:xfrm>
            <a:prstGeom prst="rect">
              <a:avLst/>
            </a:prstGeom>
            <a:noFill/>
            <a:ln>
              <a:noFill/>
            </a:ln>
          </p:spPr>
        </p:pic>
        <p:pic>
          <p:nvPicPr>
            <p:cNvPr id="83" name="Google Shape;405;p26" descr="Woman">
              <a:extLst>
                <a:ext uri="{FF2B5EF4-FFF2-40B4-BE49-F238E27FC236}">
                  <a16:creationId xmlns:a16="http://schemas.microsoft.com/office/drawing/2014/main" id="{ED50911F-6A3B-4D40-8BE9-AB1595A049EC}"/>
                </a:ext>
              </a:extLst>
            </p:cNvPr>
            <p:cNvPicPr preferRelativeResize="0"/>
            <p:nvPr/>
          </p:nvPicPr>
          <p:blipFill rotWithShape="1">
            <a:blip r:embed="rId3">
              <a:alphaModFix/>
            </a:blip>
            <a:srcRect/>
            <a:stretch/>
          </p:blipFill>
          <p:spPr>
            <a:xfrm>
              <a:off x="1785815" y="3570202"/>
              <a:ext cx="914400" cy="914400"/>
            </a:xfrm>
            <a:prstGeom prst="rect">
              <a:avLst/>
            </a:prstGeom>
            <a:noFill/>
            <a:ln>
              <a:noFill/>
            </a:ln>
          </p:spPr>
        </p:pic>
        <p:pic>
          <p:nvPicPr>
            <p:cNvPr id="84" name="Google Shape;406;p26" descr="Man">
              <a:extLst>
                <a:ext uri="{FF2B5EF4-FFF2-40B4-BE49-F238E27FC236}">
                  <a16:creationId xmlns:a16="http://schemas.microsoft.com/office/drawing/2014/main" id="{475A204E-9D7A-41E0-A84D-23A846F76966}"/>
                </a:ext>
              </a:extLst>
            </p:cNvPr>
            <p:cNvPicPr preferRelativeResize="0"/>
            <p:nvPr/>
          </p:nvPicPr>
          <p:blipFill rotWithShape="1">
            <a:blip r:embed="rId2">
              <a:alphaModFix/>
            </a:blip>
            <a:srcRect/>
            <a:stretch/>
          </p:blipFill>
          <p:spPr>
            <a:xfrm>
              <a:off x="279617" y="3570202"/>
              <a:ext cx="914400" cy="914400"/>
            </a:xfrm>
            <a:prstGeom prst="rect">
              <a:avLst/>
            </a:prstGeom>
            <a:noFill/>
            <a:ln>
              <a:noFill/>
            </a:ln>
          </p:spPr>
        </p:pic>
      </p:grpSp>
      <p:sp>
        <p:nvSpPr>
          <p:cNvPr id="43" name="Google Shape;399;p26">
            <a:extLst>
              <a:ext uri="{FF2B5EF4-FFF2-40B4-BE49-F238E27FC236}">
                <a16:creationId xmlns:a16="http://schemas.microsoft.com/office/drawing/2014/main" id="{9FA21993-872C-45B1-90D5-EB0C3093B242}"/>
              </a:ext>
            </a:extLst>
          </p:cNvPr>
          <p:cNvSpPr/>
          <p:nvPr/>
        </p:nvSpPr>
        <p:spPr>
          <a:xfrm>
            <a:off x="5549863" y="1629712"/>
            <a:ext cx="927000" cy="462000"/>
          </a:xfrm>
          <a:prstGeom prst="homePlate">
            <a:avLst>
              <a:gd name="adj" fmla="val 22222"/>
            </a:avLst>
          </a:prstGeom>
          <a:noFill/>
          <a:ln>
            <a:noFill/>
          </a:ln>
        </p:spPr>
        <p:txBody>
          <a:bodyPr spcFirstLastPara="1" wrap="square" lIns="68575" tIns="34275" rIns="68575" bIns="34275" anchor="ctr" anchorCtr="0">
            <a:noAutofit/>
          </a:bodyPr>
          <a:lstStyle/>
          <a:p>
            <a:pPr algn="ctr" defTabSz="914378">
              <a:defRPr/>
            </a:pPr>
            <a:r>
              <a:rPr lang="en" sz="900" dirty="0"/>
              <a:t>Genomföra handslag</a:t>
            </a:r>
            <a:endParaRPr sz="900" dirty="0"/>
          </a:p>
        </p:txBody>
      </p:sp>
      <p:sp>
        <p:nvSpPr>
          <p:cNvPr id="23" name="Google Shape;436;p26">
            <a:extLst>
              <a:ext uri="{FF2B5EF4-FFF2-40B4-BE49-F238E27FC236}">
                <a16:creationId xmlns:a16="http://schemas.microsoft.com/office/drawing/2014/main" id="{F9F2A051-7DAB-415B-B75A-3E041808F2F9}"/>
              </a:ext>
              <a:ext uri="{C183D7F6-B498-43B3-948B-1728B52AA6E4}">
                <adec:decorative xmlns:adec="http://schemas.microsoft.com/office/drawing/2017/decorative" val="1"/>
              </a:ext>
            </a:extLst>
          </p:cNvPr>
          <p:cNvSpPr/>
          <p:nvPr/>
        </p:nvSpPr>
        <p:spPr>
          <a:xfrm>
            <a:off x="5292677" y="2285104"/>
            <a:ext cx="1170900" cy="1690500"/>
          </a:xfrm>
          <a:prstGeom prst="rect">
            <a:avLst/>
          </a:prstGeom>
          <a:solidFill>
            <a:srgbClr val="0070C0"/>
          </a:solidFill>
          <a:ln>
            <a:noFill/>
          </a:ln>
        </p:spPr>
        <p:txBody>
          <a:bodyPr spcFirstLastPara="1" wrap="square" lIns="68575" tIns="34275" rIns="68575" bIns="34275" anchor="ctr" anchorCtr="0">
            <a:noAutofit/>
          </a:bodyPr>
          <a:lstStyle/>
          <a:p>
            <a:pPr algn="ctr" defTabSz="914378">
              <a:defRPr/>
            </a:pPr>
            <a:endParaRPr sz="900" b="1">
              <a:solidFill>
                <a:srgbClr val="F39325"/>
              </a:solidFill>
            </a:endParaRPr>
          </a:p>
        </p:txBody>
      </p:sp>
      <p:sp>
        <p:nvSpPr>
          <p:cNvPr id="24" name="Google Shape;466;p26">
            <a:extLst>
              <a:ext uri="{FF2B5EF4-FFF2-40B4-BE49-F238E27FC236}">
                <a16:creationId xmlns:a16="http://schemas.microsoft.com/office/drawing/2014/main" id="{01875672-D143-4C89-9E26-03EEBB99DE61}"/>
              </a:ext>
              <a:ext uri="{C183D7F6-B498-43B3-948B-1728B52AA6E4}">
                <adec:decorative xmlns:adec="http://schemas.microsoft.com/office/drawing/2017/decorative" val="0"/>
              </a:ext>
            </a:extLst>
          </p:cNvPr>
          <p:cNvSpPr/>
          <p:nvPr/>
        </p:nvSpPr>
        <p:spPr>
          <a:xfrm>
            <a:off x="7178425" y="1549428"/>
            <a:ext cx="1634100" cy="2370600"/>
          </a:xfrm>
          <a:prstGeom prst="wedgeRectCallout">
            <a:avLst>
              <a:gd name="adj1" fmla="val -86220"/>
              <a:gd name="adj2" fmla="val 6560"/>
            </a:avLst>
          </a:prstGeom>
          <a:solidFill>
            <a:schemeClr val="lt1">
              <a:alpha val="69800"/>
            </a:schemeClr>
          </a:solidFill>
          <a:ln w="38100" cap="flat" cmpd="sng">
            <a:solidFill>
              <a:schemeClr val="accent3"/>
            </a:solidFill>
            <a:prstDash val="dash"/>
            <a:miter lim="800000"/>
            <a:headEnd type="none" w="sm" len="sm"/>
            <a:tailEnd type="none" w="sm" len="sm"/>
          </a:ln>
        </p:spPr>
        <p:txBody>
          <a:bodyPr spcFirstLastPara="1" wrap="square" lIns="68575" tIns="34275" rIns="68575" bIns="34275" anchor="ctr" anchorCtr="0">
            <a:noAutofit/>
          </a:bodyPr>
          <a:lstStyle/>
          <a:p>
            <a:pPr algn="ctr" defTabSz="914378">
              <a:defRPr/>
            </a:pPr>
            <a:r>
              <a:rPr lang="en" sz="900" dirty="0"/>
              <a:t>“Handslaget” är </a:t>
            </a:r>
            <a:r>
              <a:rPr lang="en" sz="900" b="1" dirty="0"/>
              <a:t>delarenans arbetsplan</a:t>
            </a:r>
            <a:r>
              <a:rPr lang="en" sz="900" dirty="0"/>
              <a:t>, och beskriver vilka initiativ man kommer att arbeta med. </a:t>
            </a:r>
            <a:endParaRPr sz="900" dirty="0"/>
          </a:p>
          <a:p>
            <a:pPr algn="ctr" defTabSz="914378">
              <a:defRPr/>
            </a:pPr>
            <a:endParaRPr sz="900" dirty="0">
              <a:ea typeface="+mn-ea"/>
            </a:endParaRPr>
          </a:p>
          <a:p>
            <a:pPr algn="ctr" defTabSz="914378">
              <a:defRPr/>
            </a:pPr>
            <a:r>
              <a:rPr lang="en" sz="900" dirty="0"/>
              <a:t>Dessa kan vara stora och omfattande, men även mindre och mer avgränsande initiativ förväntas ingå, utifrån deltagarnas olika förutsättningar.  </a:t>
            </a:r>
            <a:endParaRPr sz="1100" dirty="0">
              <a:ea typeface="+mn-ea"/>
            </a:endParaRPr>
          </a:p>
        </p:txBody>
      </p:sp>
      <p:sp>
        <p:nvSpPr>
          <p:cNvPr id="29" name="Google Shape;467;p26">
            <a:extLst>
              <a:ext uri="{FF2B5EF4-FFF2-40B4-BE49-F238E27FC236}">
                <a16:creationId xmlns:a16="http://schemas.microsoft.com/office/drawing/2014/main" id="{19C13041-8A31-4F78-B7A6-7EAFC2E1F4D0}"/>
              </a:ext>
            </a:extLst>
          </p:cNvPr>
          <p:cNvSpPr/>
          <p:nvPr/>
        </p:nvSpPr>
        <p:spPr>
          <a:xfrm>
            <a:off x="2606415" y="4159761"/>
            <a:ext cx="2970900" cy="207600"/>
          </a:xfrm>
          <a:prstGeom prst="rect">
            <a:avLst/>
          </a:prstGeom>
          <a:noFill/>
          <a:ln>
            <a:noFill/>
          </a:ln>
        </p:spPr>
        <p:txBody>
          <a:bodyPr spcFirstLastPara="1" wrap="square" lIns="68575" tIns="34275" rIns="68575" bIns="34275" anchor="t" anchorCtr="0">
            <a:noAutofit/>
          </a:bodyPr>
          <a:lstStyle/>
          <a:p>
            <a:pPr algn="ctr" defTabSz="914378">
              <a:defRPr/>
            </a:pPr>
            <a:r>
              <a:rPr lang="en" sz="900" dirty="0"/>
              <a:t>Identifierade behov som inte kan mötas inom delarenan</a:t>
            </a:r>
            <a:endParaRPr sz="900" dirty="0"/>
          </a:p>
        </p:txBody>
      </p:sp>
      <p:grpSp>
        <p:nvGrpSpPr>
          <p:cNvPr id="73" name="Grupp 72" descr="Identifierade behov som inte kan mötas inom delarenan leder till:">
            <a:extLst>
              <a:ext uri="{FF2B5EF4-FFF2-40B4-BE49-F238E27FC236}">
                <a16:creationId xmlns:a16="http://schemas.microsoft.com/office/drawing/2014/main" id="{04A088D7-D334-4277-ABE7-A32CDA969DCF}"/>
              </a:ext>
              <a:ext uri="{C183D7F6-B498-43B3-948B-1728B52AA6E4}">
                <adec:decorative xmlns:adec="http://schemas.microsoft.com/office/drawing/2017/decorative" val="0"/>
              </a:ext>
            </a:extLst>
          </p:cNvPr>
          <p:cNvGrpSpPr/>
          <p:nvPr/>
        </p:nvGrpSpPr>
        <p:grpSpPr>
          <a:xfrm>
            <a:off x="1366282" y="4391507"/>
            <a:ext cx="5225162" cy="287700"/>
            <a:chOff x="1821709" y="5484953"/>
            <a:chExt cx="6966882" cy="383600"/>
          </a:xfrm>
        </p:grpSpPr>
        <p:cxnSp>
          <p:nvCxnSpPr>
            <p:cNvPr id="74" name="Google Shape;469;p26">
              <a:extLst>
                <a:ext uri="{FF2B5EF4-FFF2-40B4-BE49-F238E27FC236}">
                  <a16:creationId xmlns:a16="http://schemas.microsoft.com/office/drawing/2014/main" id="{59DD7E05-674E-460C-90A1-C3442517E446}"/>
                </a:ext>
              </a:extLst>
            </p:cNvPr>
            <p:cNvCxnSpPr/>
            <p:nvPr/>
          </p:nvCxnSpPr>
          <p:spPr>
            <a:xfrm flipH="1">
              <a:off x="1821709" y="5489753"/>
              <a:ext cx="2310400" cy="378800"/>
            </a:xfrm>
            <a:prstGeom prst="bentConnector2">
              <a:avLst/>
            </a:prstGeom>
            <a:noFill/>
            <a:ln w="9525" cap="flat" cmpd="sng">
              <a:solidFill>
                <a:srgbClr val="BFBFBF"/>
              </a:solidFill>
              <a:prstDash val="solid"/>
              <a:miter lim="800000"/>
              <a:headEnd type="none" w="sm" len="sm"/>
              <a:tailEnd type="triangle" w="med" len="med"/>
            </a:ln>
          </p:spPr>
        </p:cxnSp>
        <p:cxnSp>
          <p:nvCxnSpPr>
            <p:cNvPr id="75" name="Google Shape;470;p26">
              <a:extLst>
                <a:ext uri="{FF2B5EF4-FFF2-40B4-BE49-F238E27FC236}">
                  <a16:creationId xmlns:a16="http://schemas.microsoft.com/office/drawing/2014/main" id="{8AA404BD-653B-4FC3-92AD-525F47539135}"/>
                </a:ext>
              </a:extLst>
            </p:cNvPr>
            <p:cNvCxnSpPr/>
            <p:nvPr/>
          </p:nvCxnSpPr>
          <p:spPr>
            <a:xfrm>
              <a:off x="4143897" y="5489753"/>
              <a:ext cx="2322400" cy="378800"/>
            </a:xfrm>
            <a:prstGeom prst="bentConnector2">
              <a:avLst/>
            </a:prstGeom>
            <a:noFill/>
            <a:ln w="9525" cap="flat" cmpd="sng">
              <a:solidFill>
                <a:srgbClr val="BFBFBF"/>
              </a:solidFill>
              <a:prstDash val="solid"/>
              <a:miter lim="800000"/>
              <a:headEnd type="none" w="sm" len="sm"/>
              <a:tailEnd type="triangle" w="med" len="med"/>
            </a:ln>
          </p:spPr>
        </p:cxnSp>
        <p:cxnSp>
          <p:nvCxnSpPr>
            <p:cNvPr id="76" name="Google Shape;471;p26">
              <a:extLst>
                <a:ext uri="{FF2B5EF4-FFF2-40B4-BE49-F238E27FC236}">
                  <a16:creationId xmlns:a16="http://schemas.microsoft.com/office/drawing/2014/main" id="{211FF514-2E15-4C58-823A-CC539F37CB72}"/>
                </a:ext>
              </a:extLst>
            </p:cNvPr>
            <p:cNvCxnSpPr/>
            <p:nvPr/>
          </p:nvCxnSpPr>
          <p:spPr>
            <a:xfrm>
              <a:off x="3306803" y="5489753"/>
              <a:ext cx="837200" cy="378800"/>
            </a:xfrm>
            <a:prstGeom prst="bentConnector2">
              <a:avLst/>
            </a:prstGeom>
            <a:noFill/>
            <a:ln w="9525" cap="flat" cmpd="sng">
              <a:solidFill>
                <a:srgbClr val="BFBFBF"/>
              </a:solidFill>
              <a:prstDash val="solid"/>
              <a:miter lim="800000"/>
              <a:headEnd type="none" w="sm" len="sm"/>
              <a:tailEnd type="triangle" w="med" len="med"/>
            </a:ln>
          </p:spPr>
        </p:cxnSp>
        <p:cxnSp>
          <p:nvCxnSpPr>
            <p:cNvPr id="77" name="Google Shape;475;p26">
              <a:extLst>
                <a:ext uri="{FF2B5EF4-FFF2-40B4-BE49-F238E27FC236}">
                  <a16:creationId xmlns:a16="http://schemas.microsoft.com/office/drawing/2014/main" id="{5DDC4BB6-72E6-4B28-A7E6-6511F5961905}"/>
                </a:ext>
              </a:extLst>
            </p:cNvPr>
            <p:cNvCxnSpPr/>
            <p:nvPr/>
          </p:nvCxnSpPr>
          <p:spPr>
            <a:xfrm>
              <a:off x="4154591" y="5484953"/>
              <a:ext cx="4634000" cy="383600"/>
            </a:xfrm>
            <a:prstGeom prst="bentConnector2">
              <a:avLst/>
            </a:prstGeom>
            <a:noFill/>
            <a:ln w="9525" cap="flat" cmpd="sng">
              <a:solidFill>
                <a:srgbClr val="BFBFBF"/>
              </a:solidFill>
              <a:prstDash val="solid"/>
              <a:miter lim="800000"/>
              <a:headEnd type="none" w="sm" len="sm"/>
              <a:tailEnd type="triangle" w="med" len="med"/>
            </a:ln>
          </p:spPr>
        </p:cxnSp>
      </p:grpSp>
      <p:sp>
        <p:nvSpPr>
          <p:cNvPr id="26" name="Google Shape;381;p26">
            <a:extLst>
              <a:ext uri="{FF2B5EF4-FFF2-40B4-BE49-F238E27FC236}">
                <a16:creationId xmlns:a16="http://schemas.microsoft.com/office/drawing/2014/main" id="{BDF4A5F4-50E0-4623-A39D-58F7A39E50CA}"/>
              </a:ext>
            </a:extLst>
          </p:cNvPr>
          <p:cNvSpPr/>
          <p:nvPr/>
        </p:nvSpPr>
        <p:spPr>
          <a:xfrm>
            <a:off x="628937" y="4705251"/>
            <a:ext cx="1700400" cy="188400"/>
          </a:xfrm>
          <a:prstGeom prst="roundRect">
            <a:avLst>
              <a:gd name="adj" fmla="val 16667"/>
            </a:avLst>
          </a:prstGeom>
          <a:solidFill>
            <a:schemeClr val="accent3"/>
          </a:solidFill>
          <a:ln>
            <a:noFill/>
          </a:ln>
        </p:spPr>
        <p:txBody>
          <a:bodyPr spcFirstLastPara="1" wrap="square" lIns="68575" tIns="34275" rIns="68575" bIns="34275" anchor="ctr" anchorCtr="0">
            <a:noAutofit/>
          </a:bodyPr>
          <a:lstStyle/>
          <a:p>
            <a:pPr algn="ctr" defTabSz="914378">
              <a:defRPr/>
            </a:pPr>
            <a:r>
              <a:rPr lang="en" sz="900" b="1" dirty="0"/>
              <a:t>Andra delarenor</a:t>
            </a:r>
            <a:endParaRPr sz="1100" b="1" dirty="0">
              <a:ea typeface="+mn-ea"/>
            </a:endParaRPr>
          </a:p>
        </p:txBody>
      </p:sp>
      <p:sp>
        <p:nvSpPr>
          <p:cNvPr id="27" name="Google Shape;382;p26">
            <a:extLst>
              <a:ext uri="{FF2B5EF4-FFF2-40B4-BE49-F238E27FC236}">
                <a16:creationId xmlns:a16="http://schemas.microsoft.com/office/drawing/2014/main" id="{3AEA25CE-5AB5-4DAA-9F37-8749F512DE1D}"/>
              </a:ext>
            </a:extLst>
          </p:cNvPr>
          <p:cNvSpPr/>
          <p:nvPr/>
        </p:nvSpPr>
        <p:spPr>
          <a:xfrm>
            <a:off x="2370657" y="4705251"/>
            <a:ext cx="1700400" cy="188400"/>
          </a:xfrm>
          <a:prstGeom prst="roundRect">
            <a:avLst>
              <a:gd name="adj" fmla="val 16667"/>
            </a:avLst>
          </a:prstGeom>
          <a:solidFill>
            <a:schemeClr val="accent3"/>
          </a:solidFill>
          <a:ln>
            <a:noFill/>
          </a:ln>
        </p:spPr>
        <p:txBody>
          <a:bodyPr spcFirstLastPara="1" wrap="square" lIns="68575" tIns="34275" rIns="68575" bIns="34275" anchor="ctr" anchorCtr="0">
            <a:noAutofit/>
          </a:bodyPr>
          <a:lstStyle/>
          <a:p>
            <a:pPr algn="ctr" defTabSz="914378">
              <a:defRPr/>
            </a:pPr>
            <a:r>
              <a:rPr lang="en" sz="900" b="1" dirty="0"/>
              <a:t>Lokala kraftsamlingar</a:t>
            </a:r>
            <a:endParaRPr sz="1100" b="1" dirty="0">
              <a:ea typeface="+mn-ea"/>
            </a:endParaRPr>
          </a:p>
        </p:txBody>
      </p:sp>
      <p:sp>
        <p:nvSpPr>
          <p:cNvPr id="28" name="Google Shape;383;p26">
            <a:extLst>
              <a:ext uri="{FF2B5EF4-FFF2-40B4-BE49-F238E27FC236}">
                <a16:creationId xmlns:a16="http://schemas.microsoft.com/office/drawing/2014/main" id="{AB8C85C1-1090-4915-8340-98B6514A3B3C}"/>
              </a:ext>
            </a:extLst>
          </p:cNvPr>
          <p:cNvSpPr/>
          <p:nvPr/>
        </p:nvSpPr>
        <p:spPr>
          <a:xfrm>
            <a:off x="4112378" y="4705251"/>
            <a:ext cx="1700400" cy="188400"/>
          </a:xfrm>
          <a:prstGeom prst="roundRect">
            <a:avLst>
              <a:gd name="adj" fmla="val 16667"/>
            </a:avLst>
          </a:prstGeom>
          <a:solidFill>
            <a:schemeClr val="accent3"/>
          </a:solidFill>
          <a:ln>
            <a:noFill/>
          </a:ln>
        </p:spPr>
        <p:txBody>
          <a:bodyPr spcFirstLastPara="1" wrap="square" lIns="68575" tIns="34275" rIns="68575" bIns="34275" anchor="ctr" anchorCtr="0">
            <a:noAutofit/>
          </a:bodyPr>
          <a:lstStyle/>
          <a:p>
            <a:pPr algn="ctr" defTabSz="914378">
              <a:defRPr/>
            </a:pPr>
            <a:r>
              <a:rPr lang="en" sz="900" b="1" dirty="0"/>
              <a:t>Nationellt prioriterad fråga</a:t>
            </a:r>
            <a:endParaRPr sz="1100" b="1" dirty="0">
              <a:ea typeface="+mn-ea"/>
            </a:endParaRPr>
          </a:p>
        </p:txBody>
      </p:sp>
      <p:sp>
        <p:nvSpPr>
          <p:cNvPr id="30" name="Google Shape;474;p26">
            <a:extLst>
              <a:ext uri="{FF2B5EF4-FFF2-40B4-BE49-F238E27FC236}">
                <a16:creationId xmlns:a16="http://schemas.microsoft.com/office/drawing/2014/main" id="{E8FED1BC-17CA-4AA2-9921-96647C704250}"/>
              </a:ext>
            </a:extLst>
          </p:cNvPr>
          <p:cNvSpPr/>
          <p:nvPr/>
        </p:nvSpPr>
        <p:spPr>
          <a:xfrm>
            <a:off x="5854098" y="4705251"/>
            <a:ext cx="1700400" cy="188400"/>
          </a:xfrm>
          <a:prstGeom prst="roundRect">
            <a:avLst>
              <a:gd name="adj" fmla="val 16667"/>
            </a:avLst>
          </a:prstGeom>
          <a:solidFill>
            <a:schemeClr val="accent3"/>
          </a:solidFill>
          <a:ln>
            <a:noFill/>
          </a:ln>
        </p:spPr>
        <p:txBody>
          <a:bodyPr spcFirstLastPara="1" wrap="square" lIns="68575" tIns="34275" rIns="68575" bIns="34275" anchor="ctr" anchorCtr="0">
            <a:noAutofit/>
          </a:bodyPr>
          <a:lstStyle/>
          <a:p>
            <a:pPr algn="ctr" defTabSz="914378">
              <a:defRPr/>
            </a:pPr>
            <a:r>
              <a:rPr lang="en" sz="900" b="1" dirty="0"/>
              <a:t>”Blå listan”</a:t>
            </a:r>
            <a:endParaRPr sz="1100" b="1" dirty="0">
              <a:ea typeface="+mn-ea"/>
            </a:endParaRPr>
          </a:p>
        </p:txBody>
      </p:sp>
      <p:grpSp>
        <p:nvGrpSpPr>
          <p:cNvPr id="44" name="Google Shape;437;p26">
            <a:extLst>
              <a:ext uri="{FF2B5EF4-FFF2-40B4-BE49-F238E27FC236}">
                <a16:creationId xmlns:a16="http://schemas.microsoft.com/office/drawing/2014/main" id="{C60DF48A-25EB-48D1-BEA3-8523C91D67BD}"/>
              </a:ext>
              <a:ext uri="{C183D7F6-B498-43B3-948B-1728B52AA6E4}">
                <adec:decorative xmlns:adec="http://schemas.microsoft.com/office/drawing/2017/decorative" val="1"/>
              </a:ext>
            </a:extLst>
          </p:cNvPr>
          <p:cNvGrpSpPr/>
          <p:nvPr/>
        </p:nvGrpSpPr>
        <p:grpSpPr>
          <a:xfrm>
            <a:off x="5287628" y="2472529"/>
            <a:ext cx="1234528" cy="1174328"/>
            <a:chOff x="9915098" y="2364135"/>
            <a:chExt cx="2243781" cy="2134365"/>
          </a:xfrm>
        </p:grpSpPr>
        <p:pic>
          <p:nvPicPr>
            <p:cNvPr id="45" name="Google Shape;438;p26">
              <a:extLst>
                <a:ext uri="{FF2B5EF4-FFF2-40B4-BE49-F238E27FC236}">
                  <a16:creationId xmlns:a16="http://schemas.microsoft.com/office/drawing/2014/main" id="{4CEFBE5D-8149-4F9E-9756-77255885D8CC}"/>
                </a:ext>
              </a:extLst>
            </p:cNvPr>
            <p:cNvPicPr preferRelativeResize="0"/>
            <p:nvPr/>
          </p:nvPicPr>
          <p:blipFill rotWithShape="1">
            <a:blip r:embed="rId5">
              <a:alphaModFix/>
            </a:blip>
            <a:srcRect/>
            <a:stretch/>
          </p:blipFill>
          <p:spPr>
            <a:xfrm>
              <a:off x="10360567" y="2879176"/>
              <a:ext cx="1139609" cy="1139609"/>
            </a:xfrm>
            <a:prstGeom prst="rect">
              <a:avLst/>
            </a:prstGeom>
            <a:noFill/>
            <a:ln>
              <a:noFill/>
            </a:ln>
          </p:spPr>
        </p:pic>
        <p:pic>
          <p:nvPicPr>
            <p:cNvPr id="46" name="Google Shape;439;p26" descr="Gears">
              <a:extLst>
                <a:ext uri="{FF2B5EF4-FFF2-40B4-BE49-F238E27FC236}">
                  <a16:creationId xmlns:a16="http://schemas.microsoft.com/office/drawing/2014/main" id="{22E60F69-DDD2-4AF4-81F6-60216D8F754B}"/>
                </a:ext>
              </a:extLst>
            </p:cNvPr>
            <p:cNvPicPr preferRelativeResize="0"/>
            <p:nvPr/>
          </p:nvPicPr>
          <p:blipFill rotWithShape="1">
            <a:blip r:embed="rId6">
              <a:alphaModFix/>
            </a:blip>
            <a:srcRect/>
            <a:stretch/>
          </p:blipFill>
          <p:spPr>
            <a:xfrm>
              <a:off x="10421272" y="3118302"/>
              <a:ext cx="253048" cy="253048"/>
            </a:xfrm>
            <a:prstGeom prst="rect">
              <a:avLst/>
            </a:prstGeom>
            <a:noFill/>
            <a:ln>
              <a:noFill/>
            </a:ln>
          </p:spPr>
        </p:pic>
        <p:pic>
          <p:nvPicPr>
            <p:cNvPr id="47" name="Google Shape;440;p26" descr="Lightbulb">
              <a:extLst>
                <a:ext uri="{FF2B5EF4-FFF2-40B4-BE49-F238E27FC236}">
                  <a16:creationId xmlns:a16="http://schemas.microsoft.com/office/drawing/2014/main" id="{79CB5599-89DB-451D-A4CF-5C39BDC77FE2}"/>
                </a:ext>
              </a:extLst>
            </p:cNvPr>
            <p:cNvPicPr preferRelativeResize="0"/>
            <p:nvPr/>
          </p:nvPicPr>
          <p:blipFill rotWithShape="1">
            <a:blip r:embed="rId7">
              <a:alphaModFix/>
            </a:blip>
            <a:srcRect/>
            <a:stretch/>
          </p:blipFill>
          <p:spPr>
            <a:xfrm>
              <a:off x="10822256" y="3795746"/>
              <a:ext cx="200914" cy="200914"/>
            </a:xfrm>
            <a:prstGeom prst="rect">
              <a:avLst/>
            </a:prstGeom>
            <a:noFill/>
            <a:ln>
              <a:noFill/>
            </a:ln>
          </p:spPr>
        </p:pic>
        <p:pic>
          <p:nvPicPr>
            <p:cNvPr id="48" name="Google Shape;441;p26" descr="Magnifying glass">
              <a:extLst>
                <a:ext uri="{FF2B5EF4-FFF2-40B4-BE49-F238E27FC236}">
                  <a16:creationId xmlns:a16="http://schemas.microsoft.com/office/drawing/2014/main" id="{61BB933C-F7F8-4CF8-8EC5-5D726E7EF43F}"/>
                </a:ext>
              </a:extLst>
            </p:cNvPr>
            <p:cNvPicPr preferRelativeResize="0"/>
            <p:nvPr/>
          </p:nvPicPr>
          <p:blipFill rotWithShape="1">
            <a:blip r:embed="rId8">
              <a:alphaModFix/>
            </a:blip>
            <a:srcRect/>
            <a:stretch/>
          </p:blipFill>
          <p:spPr>
            <a:xfrm>
              <a:off x="11174272" y="3081738"/>
              <a:ext cx="253048" cy="253048"/>
            </a:xfrm>
            <a:prstGeom prst="rect">
              <a:avLst/>
            </a:prstGeom>
            <a:noFill/>
            <a:ln>
              <a:noFill/>
            </a:ln>
          </p:spPr>
        </p:pic>
        <p:grpSp>
          <p:nvGrpSpPr>
            <p:cNvPr id="49" name="Google Shape;442;p26">
              <a:extLst>
                <a:ext uri="{FF2B5EF4-FFF2-40B4-BE49-F238E27FC236}">
                  <a16:creationId xmlns:a16="http://schemas.microsoft.com/office/drawing/2014/main" id="{5C2E5CC6-A077-4592-96C7-9492BB81B23E}"/>
                </a:ext>
              </a:extLst>
            </p:cNvPr>
            <p:cNvGrpSpPr/>
            <p:nvPr/>
          </p:nvGrpSpPr>
          <p:grpSpPr>
            <a:xfrm>
              <a:off x="10466276" y="2364135"/>
              <a:ext cx="620978" cy="400873"/>
              <a:chOff x="2287881" y="3570202"/>
              <a:chExt cx="1416464" cy="914400"/>
            </a:xfrm>
          </p:grpSpPr>
          <p:pic>
            <p:nvPicPr>
              <p:cNvPr id="71" name="Google Shape;443;p26" descr="Man">
                <a:extLst>
                  <a:ext uri="{FF2B5EF4-FFF2-40B4-BE49-F238E27FC236}">
                    <a16:creationId xmlns:a16="http://schemas.microsoft.com/office/drawing/2014/main" id="{00069CFF-9907-4D8E-843A-49673FDE41E5}"/>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72" name="Google Shape;444;p26" descr="Woman">
                <a:extLst>
                  <a:ext uri="{FF2B5EF4-FFF2-40B4-BE49-F238E27FC236}">
                    <a16:creationId xmlns:a16="http://schemas.microsoft.com/office/drawing/2014/main" id="{328A32B6-8EB9-4821-B4FF-6366436C9FAB}"/>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nvGrpSpPr>
            <p:cNvPr id="50" name="Google Shape;445;p26">
              <a:extLst>
                <a:ext uri="{FF2B5EF4-FFF2-40B4-BE49-F238E27FC236}">
                  <a16:creationId xmlns:a16="http://schemas.microsoft.com/office/drawing/2014/main" id="{43AE3DEF-491E-42CB-800A-D70A7E8282F9}"/>
                </a:ext>
              </a:extLst>
            </p:cNvPr>
            <p:cNvGrpSpPr/>
            <p:nvPr/>
          </p:nvGrpSpPr>
          <p:grpSpPr>
            <a:xfrm>
              <a:off x="11333290" y="2907524"/>
              <a:ext cx="620978" cy="400873"/>
              <a:chOff x="2287881" y="3570202"/>
              <a:chExt cx="1416464" cy="914400"/>
            </a:xfrm>
          </p:grpSpPr>
          <p:pic>
            <p:nvPicPr>
              <p:cNvPr id="69" name="Google Shape;446;p26" descr="Man">
                <a:extLst>
                  <a:ext uri="{FF2B5EF4-FFF2-40B4-BE49-F238E27FC236}">
                    <a16:creationId xmlns:a16="http://schemas.microsoft.com/office/drawing/2014/main" id="{A7DC82D0-2297-49A7-B2BF-8A7841A3317A}"/>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70" name="Google Shape;447;p26" descr="Woman">
                <a:extLst>
                  <a:ext uri="{FF2B5EF4-FFF2-40B4-BE49-F238E27FC236}">
                    <a16:creationId xmlns:a16="http://schemas.microsoft.com/office/drawing/2014/main" id="{9CDF2292-3B41-4549-A2F4-072AA11ACC49}"/>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nvGrpSpPr>
            <p:cNvPr id="51" name="Google Shape;448;p26">
              <a:extLst>
                <a:ext uri="{FF2B5EF4-FFF2-40B4-BE49-F238E27FC236}">
                  <a16:creationId xmlns:a16="http://schemas.microsoft.com/office/drawing/2014/main" id="{5514353C-3038-483F-B415-C50DCFE0EE2C}"/>
                </a:ext>
              </a:extLst>
            </p:cNvPr>
            <p:cNvGrpSpPr/>
            <p:nvPr/>
          </p:nvGrpSpPr>
          <p:grpSpPr>
            <a:xfrm>
              <a:off x="11537902" y="3375329"/>
              <a:ext cx="620978" cy="400873"/>
              <a:chOff x="2287881" y="3570202"/>
              <a:chExt cx="1416464" cy="914400"/>
            </a:xfrm>
          </p:grpSpPr>
          <p:pic>
            <p:nvPicPr>
              <p:cNvPr id="67" name="Google Shape;449;p26" descr="Man">
                <a:extLst>
                  <a:ext uri="{FF2B5EF4-FFF2-40B4-BE49-F238E27FC236}">
                    <a16:creationId xmlns:a16="http://schemas.microsoft.com/office/drawing/2014/main" id="{2E2F5F0C-B8EC-4B5E-981B-D829DC78E3A2}"/>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68" name="Google Shape;450;p26" descr="Woman">
                <a:extLst>
                  <a:ext uri="{FF2B5EF4-FFF2-40B4-BE49-F238E27FC236}">
                    <a16:creationId xmlns:a16="http://schemas.microsoft.com/office/drawing/2014/main" id="{9F34FCEB-3729-4F4A-B61A-9CD236FBFA8D}"/>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nvGrpSpPr>
            <p:cNvPr id="52" name="Google Shape;451;p26">
              <a:extLst>
                <a:ext uri="{FF2B5EF4-FFF2-40B4-BE49-F238E27FC236}">
                  <a16:creationId xmlns:a16="http://schemas.microsoft.com/office/drawing/2014/main" id="{BD340667-5FA8-4146-8455-136667ABC753}"/>
                </a:ext>
              </a:extLst>
            </p:cNvPr>
            <p:cNvGrpSpPr/>
            <p:nvPr/>
          </p:nvGrpSpPr>
          <p:grpSpPr>
            <a:xfrm>
              <a:off x="11214052" y="3936759"/>
              <a:ext cx="620978" cy="400873"/>
              <a:chOff x="2287881" y="3570202"/>
              <a:chExt cx="1416464" cy="914400"/>
            </a:xfrm>
          </p:grpSpPr>
          <p:pic>
            <p:nvPicPr>
              <p:cNvPr id="65" name="Google Shape;452;p26" descr="Man">
                <a:extLst>
                  <a:ext uri="{FF2B5EF4-FFF2-40B4-BE49-F238E27FC236}">
                    <a16:creationId xmlns:a16="http://schemas.microsoft.com/office/drawing/2014/main" id="{22AB6382-E70B-4047-9CAA-471673BC2093}"/>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66" name="Google Shape;453;p26" descr="Woman">
                <a:extLst>
                  <a:ext uri="{FF2B5EF4-FFF2-40B4-BE49-F238E27FC236}">
                    <a16:creationId xmlns:a16="http://schemas.microsoft.com/office/drawing/2014/main" id="{3AFBC887-35EA-4C5D-95F9-9B0401EF5C12}"/>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nvGrpSpPr>
            <p:cNvPr id="53" name="Google Shape;454;p26">
              <a:extLst>
                <a:ext uri="{FF2B5EF4-FFF2-40B4-BE49-F238E27FC236}">
                  <a16:creationId xmlns:a16="http://schemas.microsoft.com/office/drawing/2014/main" id="{42BBC2C9-205C-442C-80E7-0CE10B6785D3}"/>
                </a:ext>
              </a:extLst>
            </p:cNvPr>
            <p:cNvGrpSpPr/>
            <p:nvPr/>
          </p:nvGrpSpPr>
          <p:grpSpPr>
            <a:xfrm>
              <a:off x="10375882" y="4097627"/>
              <a:ext cx="620978" cy="400873"/>
              <a:chOff x="2287881" y="3570202"/>
              <a:chExt cx="1416464" cy="914400"/>
            </a:xfrm>
          </p:grpSpPr>
          <p:pic>
            <p:nvPicPr>
              <p:cNvPr id="63" name="Google Shape;455;p26" descr="Man">
                <a:extLst>
                  <a:ext uri="{FF2B5EF4-FFF2-40B4-BE49-F238E27FC236}">
                    <a16:creationId xmlns:a16="http://schemas.microsoft.com/office/drawing/2014/main" id="{D9882A5F-F01A-4C28-86C9-2FC5F9263F92}"/>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64" name="Google Shape;456;p26" descr="Woman">
                <a:extLst>
                  <a:ext uri="{FF2B5EF4-FFF2-40B4-BE49-F238E27FC236}">
                    <a16:creationId xmlns:a16="http://schemas.microsoft.com/office/drawing/2014/main" id="{13608765-CFC0-4E7A-9DD3-B8616745B379}"/>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nvGrpSpPr>
            <p:cNvPr id="54" name="Google Shape;457;p26">
              <a:extLst>
                <a:ext uri="{FF2B5EF4-FFF2-40B4-BE49-F238E27FC236}">
                  <a16:creationId xmlns:a16="http://schemas.microsoft.com/office/drawing/2014/main" id="{248122B8-D013-4DAB-90A2-50B20E2E3119}"/>
                </a:ext>
              </a:extLst>
            </p:cNvPr>
            <p:cNvGrpSpPr/>
            <p:nvPr/>
          </p:nvGrpSpPr>
          <p:grpSpPr>
            <a:xfrm>
              <a:off x="9915098" y="3643623"/>
              <a:ext cx="620978" cy="400873"/>
              <a:chOff x="2287881" y="3570202"/>
              <a:chExt cx="1416464" cy="914400"/>
            </a:xfrm>
          </p:grpSpPr>
          <p:pic>
            <p:nvPicPr>
              <p:cNvPr id="61" name="Google Shape;458;p26" descr="Man">
                <a:extLst>
                  <a:ext uri="{FF2B5EF4-FFF2-40B4-BE49-F238E27FC236}">
                    <a16:creationId xmlns:a16="http://schemas.microsoft.com/office/drawing/2014/main" id="{05C2C0BD-A34F-45F5-BC88-E42C364F25E8}"/>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62" name="Google Shape;459;p26" descr="Woman">
                <a:extLst>
                  <a:ext uri="{FF2B5EF4-FFF2-40B4-BE49-F238E27FC236}">
                    <a16:creationId xmlns:a16="http://schemas.microsoft.com/office/drawing/2014/main" id="{22E639B8-96FB-45B1-9F02-C2A4293AD6CA}"/>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nvGrpSpPr>
            <p:cNvPr id="55" name="Google Shape;460;p26">
              <a:extLst>
                <a:ext uri="{FF2B5EF4-FFF2-40B4-BE49-F238E27FC236}">
                  <a16:creationId xmlns:a16="http://schemas.microsoft.com/office/drawing/2014/main" id="{FC2A7326-818A-4AA4-8A02-0C6C8CCB2CCD}"/>
                </a:ext>
              </a:extLst>
            </p:cNvPr>
            <p:cNvGrpSpPr/>
            <p:nvPr/>
          </p:nvGrpSpPr>
          <p:grpSpPr>
            <a:xfrm>
              <a:off x="11103989" y="2398843"/>
              <a:ext cx="620978" cy="400873"/>
              <a:chOff x="2287881" y="3570202"/>
              <a:chExt cx="1416464" cy="914400"/>
            </a:xfrm>
          </p:grpSpPr>
          <p:pic>
            <p:nvPicPr>
              <p:cNvPr id="59" name="Google Shape;461;p26" descr="Man">
                <a:extLst>
                  <a:ext uri="{FF2B5EF4-FFF2-40B4-BE49-F238E27FC236}">
                    <a16:creationId xmlns:a16="http://schemas.microsoft.com/office/drawing/2014/main" id="{541EACF5-57AB-4700-A071-699F45A4E216}"/>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60" name="Google Shape;462;p26" descr="Woman">
                <a:extLst>
                  <a:ext uri="{FF2B5EF4-FFF2-40B4-BE49-F238E27FC236}">
                    <a16:creationId xmlns:a16="http://schemas.microsoft.com/office/drawing/2014/main" id="{D3C90147-69B8-4D80-AEF9-A6C7862129E7}"/>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nvGrpSpPr>
            <p:cNvPr id="56" name="Google Shape;463;p26">
              <a:extLst>
                <a:ext uri="{FF2B5EF4-FFF2-40B4-BE49-F238E27FC236}">
                  <a16:creationId xmlns:a16="http://schemas.microsoft.com/office/drawing/2014/main" id="{5DA9C328-EFF5-46B1-B8C2-C4B1AE833E2D}"/>
                </a:ext>
              </a:extLst>
            </p:cNvPr>
            <p:cNvGrpSpPr/>
            <p:nvPr/>
          </p:nvGrpSpPr>
          <p:grpSpPr>
            <a:xfrm>
              <a:off x="9925402" y="2760734"/>
              <a:ext cx="620978" cy="400873"/>
              <a:chOff x="2287881" y="3570202"/>
              <a:chExt cx="1416464" cy="914400"/>
            </a:xfrm>
          </p:grpSpPr>
          <p:pic>
            <p:nvPicPr>
              <p:cNvPr id="57" name="Google Shape;464;p26" descr="Man">
                <a:extLst>
                  <a:ext uri="{FF2B5EF4-FFF2-40B4-BE49-F238E27FC236}">
                    <a16:creationId xmlns:a16="http://schemas.microsoft.com/office/drawing/2014/main" id="{E8BE1B9D-CC7F-4395-9193-E30C7808D239}"/>
                  </a:ext>
                </a:extLst>
              </p:cNvPr>
              <p:cNvPicPr preferRelativeResize="0"/>
              <p:nvPr/>
            </p:nvPicPr>
            <p:blipFill rotWithShape="1">
              <a:blip r:embed="rId9">
                <a:alphaModFix/>
              </a:blip>
              <a:srcRect/>
              <a:stretch/>
            </p:blipFill>
            <p:spPr>
              <a:xfrm>
                <a:off x="2789945" y="3570202"/>
                <a:ext cx="914400" cy="914400"/>
              </a:xfrm>
              <a:prstGeom prst="rect">
                <a:avLst/>
              </a:prstGeom>
              <a:noFill/>
              <a:ln>
                <a:noFill/>
              </a:ln>
            </p:spPr>
          </p:pic>
          <p:pic>
            <p:nvPicPr>
              <p:cNvPr id="58" name="Google Shape;465;p26" descr="Woman">
                <a:extLst>
                  <a:ext uri="{FF2B5EF4-FFF2-40B4-BE49-F238E27FC236}">
                    <a16:creationId xmlns:a16="http://schemas.microsoft.com/office/drawing/2014/main" id="{3B52E0A9-B832-4022-B05A-D580C149E9D0}"/>
                  </a:ext>
                </a:extLst>
              </p:cNvPr>
              <p:cNvPicPr preferRelativeResize="0"/>
              <p:nvPr/>
            </p:nvPicPr>
            <p:blipFill rotWithShape="1">
              <a:blip r:embed="rId10">
                <a:alphaModFix/>
              </a:blip>
              <a:srcRect/>
              <a:stretch/>
            </p:blipFill>
            <p:spPr>
              <a:xfrm>
                <a:off x="2287881" y="3570202"/>
                <a:ext cx="914400" cy="914400"/>
              </a:xfrm>
              <a:prstGeom prst="rect">
                <a:avLst/>
              </a:prstGeom>
              <a:noFill/>
              <a:ln>
                <a:noFill/>
              </a:ln>
            </p:spPr>
          </p:pic>
        </p:grpSp>
      </p:grpSp>
      <p:grpSp>
        <p:nvGrpSpPr>
          <p:cNvPr id="97" name="Grupp 96" descr="Handslaget påbörjar genomförandefasen.">
            <a:extLst>
              <a:ext uri="{FF2B5EF4-FFF2-40B4-BE49-F238E27FC236}">
                <a16:creationId xmlns:a16="http://schemas.microsoft.com/office/drawing/2014/main" id="{2F4CF06E-6ED0-45D6-9424-8F72535B63A8}"/>
              </a:ext>
            </a:extLst>
          </p:cNvPr>
          <p:cNvGrpSpPr/>
          <p:nvPr/>
        </p:nvGrpSpPr>
        <p:grpSpPr>
          <a:xfrm>
            <a:off x="4623967" y="1531207"/>
            <a:ext cx="635770" cy="671844"/>
            <a:chOff x="7384151" y="2911818"/>
            <a:chExt cx="774923" cy="818892"/>
          </a:xfrm>
        </p:grpSpPr>
        <p:sp>
          <p:nvSpPr>
            <p:cNvPr id="98" name="Oval 18">
              <a:extLst>
                <a:ext uri="{FF2B5EF4-FFF2-40B4-BE49-F238E27FC236}">
                  <a16:creationId xmlns:a16="http://schemas.microsoft.com/office/drawing/2014/main" id="{382144BD-3D3D-48E2-9952-2DD9778B2365}"/>
                </a:ext>
              </a:extLst>
            </p:cNvPr>
            <p:cNvSpPr/>
            <p:nvPr/>
          </p:nvSpPr>
          <p:spPr>
            <a:xfrm>
              <a:off x="7384151" y="2911818"/>
              <a:ext cx="774923" cy="81889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9" name="Google Shape;373;p46" descr="Handslaget påbörjarr själva genomföfrandefasen">
              <a:extLst>
                <a:ext uri="{FF2B5EF4-FFF2-40B4-BE49-F238E27FC236}">
                  <a16:creationId xmlns:a16="http://schemas.microsoft.com/office/drawing/2014/main" id="{D8CB0E4A-09F0-4553-A285-1926601F07EE}"/>
                </a:ext>
              </a:extLst>
            </p:cNvPr>
            <p:cNvGrpSpPr/>
            <p:nvPr/>
          </p:nvGrpSpPr>
          <p:grpSpPr>
            <a:xfrm>
              <a:off x="7528612" y="3069509"/>
              <a:ext cx="486000" cy="486651"/>
              <a:chOff x="4763351" y="2165295"/>
              <a:chExt cx="648692" cy="626516"/>
            </a:xfrm>
          </p:grpSpPr>
          <p:pic>
            <p:nvPicPr>
              <p:cNvPr id="100" name="Google Shape;374;p46" descr="Handshake">
                <a:extLst>
                  <a:ext uri="{FF2B5EF4-FFF2-40B4-BE49-F238E27FC236}">
                    <a16:creationId xmlns:a16="http://schemas.microsoft.com/office/drawing/2014/main" id="{263250B1-8ED8-4CD2-9EB0-E5689CFE692A}"/>
                  </a:ext>
                </a:extLst>
              </p:cNvPr>
              <p:cNvPicPr preferRelativeResize="0"/>
              <p:nvPr/>
            </p:nvPicPr>
            <p:blipFill rotWithShape="1">
              <a:blip r:embed="rId11">
                <a:alphaModFix/>
              </a:blip>
              <a:srcRect/>
              <a:stretch/>
            </p:blipFill>
            <p:spPr>
              <a:xfrm>
                <a:off x="4871833" y="2280126"/>
                <a:ext cx="431728" cy="396855"/>
              </a:xfrm>
              <a:prstGeom prst="rect">
                <a:avLst/>
              </a:prstGeom>
              <a:noFill/>
              <a:ln>
                <a:noFill/>
              </a:ln>
            </p:spPr>
          </p:pic>
          <p:sp>
            <p:nvSpPr>
              <p:cNvPr id="101" name="Google Shape;375;p46">
                <a:extLst>
                  <a:ext uri="{FF2B5EF4-FFF2-40B4-BE49-F238E27FC236}">
                    <a16:creationId xmlns:a16="http://schemas.microsoft.com/office/drawing/2014/main" id="{C794449F-83A3-4B60-8472-23B3FAA61799}"/>
                  </a:ext>
                </a:extLst>
              </p:cNvPr>
              <p:cNvSpPr/>
              <p:nvPr/>
            </p:nvSpPr>
            <p:spPr>
              <a:xfrm>
                <a:off x="4763351" y="2165295"/>
                <a:ext cx="648692" cy="626516"/>
              </a:xfrm>
              <a:prstGeom prst="ellipse">
                <a:avLst/>
              </a:prstGeom>
              <a:noFill/>
              <a:ln w="50800" cap="flat" cmpd="sng">
                <a:solidFill>
                  <a:schemeClr val="accent3"/>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Tree>
    <p:extLst>
      <p:ext uri="{BB962C8B-B14F-4D97-AF65-F5344CB8AC3E}">
        <p14:creationId xmlns:p14="http://schemas.microsoft.com/office/powerpoint/2010/main" val="231235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1"/>
          <p:cNvSpPr txBox="1">
            <a:spLocks noGrp="1"/>
          </p:cNvSpPr>
          <p:nvPr>
            <p:ph type="title" idx="4294967295"/>
          </p:nvPr>
        </p:nvSpPr>
        <p:spPr>
          <a:xfrm>
            <a:off x="0" y="200025"/>
            <a:ext cx="8502650" cy="536575"/>
          </a:xfrm>
          <a:prstGeom prst="rect">
            <a:avLst/>
          </a:prstGeom>
          <a:noFill/>
          <a:ln>
            <a:noFill/>
          </a:ln>
        </p:spPr>
        <p:txBody>
          <a:bodyPr spcFirstLastPara="1" wrap="square" lIns="68575" tIns="34275" rIns="68575" bIns="34275" anchor="b" anchorCtr="0">
            <a:noAutofit/>
          </a:bodyPr>
          <a:lstStyle/>
          <a:p>
            <a:pPr marL="0" lvl="0" indent="0" algn="l" rtl="0">
              <a:lnSpc>
                <a:spcPct val="95000"/>
              </a:lnSpc>
              <a:spcBef>
                <a:spcPts val="0"/>
              </a:spcBef>
              <a:spcAft>
                <a:spcPts val="0"/>
              </a:spcAft>
              <a:buClr>
                <a:schemeClr val="dk1"/>
              </a:buClr>
              <a:buSzPts val="1800"/>
              <a:buFont typeface="Arial"/>
              <a:buNone/>
            </a:pPr>
            <a:r>
              <a:rPr lang="en" sz="2400"/>
              <a:t>Syfte och mål för dagens möte</a:t>
            </a:r>
            <a:endParaRPr sz="2400" dirty="0"/>
          </a:p>
        </p:txBody>
      </p:sp>
      <p:sp>
        <p:nvSpPr>
          <p:cNvPr id="150" name="Google Shape;150;p21"/>
          <p:cNvSpPr txBox="1"/>
          <p:nvPr/>
        </p:nvSpPr>
        <p:spPr>
          <a:xfrm>
            <a:off x="686606" y="1133332"/>
            <a:ext cx="3548573" cy="911924"/>
          </a:xfrm>
          <a:prstGeom prst="rect">
            <a:avLst/>
          </a:prstGeom>
          <a:noFill/>
          <a:ln>
            <a:noFill/>
            <a:prstDash val="dash"/>
          </a:ln>
        </p:spPr>
        <p:txBody>
          <a:bodyPr spcFirstLastPara="1" wrap="square" lIns="27000" tIns="0" rIns="0" bIns="0" anchor="t" anchorCtr="0">
            <a:noAutofit/>
          </a:bodyPr>
          <a:lstStyle/>
          <a:p>
            <a:pPr marL="254000" marR="0" lvl="0" indent="-165100" algn="l" rtl="0">
              <a:lnSpc>
                <a:spcPct val="100000"/>
              </a:lnSpc>
              <a:spcBef>
                <a:spcPts val="0"/>
              </a:spcBef>
              <a:spcAft>
                <a:spcPts val="0"/>
              </a:spcAft>
              <a:buClr>
                <a:schemeClr val="dk1"/>
              </a:buClr>
              <a:buSzPts val="1400"/>
              <a:buFont typeface="Arial"/>
              <a:buNone/>
            </a:pPr>
            <a:endParaRPr sz="1400" b="0" i="0" u="none" strike="noStrike" cap="none" dirty="0">
              <a:solidFill>
                <a:srgbClr val="000000"/>
              </a:solidFill>
              <a:latin typeface="Arial"/>
              <a:ea typeface="Arial"/>
              <a:cs typeface="Arial"/>
              <a:sym typeface="Arial"/>
            </a:endParaRPr>
          </a:p>
          <a:p>
            <a:pPr marL="254000" marR="0" lvl="0" indent="-254000" algn="l" rtl="0">
              <a:spcBef>
                <a:spcPts val="2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Stämma av/samla upp vad vi hittills gjort för att skapa en gemensam bild av läget</a:t>
            </a:r>
            <a:endParaRPr sz="1100" dirty="0"/>
          </a:p>
          <a:p>
            <a:pPr marL="254000" marR="0" lvl="0" indent="-254000" algn="l" rtl="0">
              <a:spcBef>
                <a:spcPts val="2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Utifrån denna gemensamma bild besluta om vilka initiativ vi vill arbeta vidare med</a:t>
            </a:r>
            <a:endParaRPr sz="1100" dirty="0"/>
          </a:p>
        </p:txBody>
      </p:sp>
      <p:sp>
        <p:nvSpPr>
          <p:cNvPr id="151" name="Google Shape;151;p21">
            <a:extLst>
              <a:ext uri="{C183D7F6-B498-43B3-948B-1728B52AA6E4}">
                <adec:decorative xmlns:adec="http://schemas.microsoft.com/office/drawing/2017/decorative" val="1"/>
              </a:ext>
            </a:extLst>
          </p:cNvPr>
          <p:cNvSpPr/>
          <p:nvPr/>
        </p:nvSpPr>
        <p:spPr>
          <a:xfrm>
            <a:off x="534318" y="961537"/>
            <a:ext cx="3853150" cy="1501086"/>
          </a:xfrm>
          <a:prstGeom prst="roundRect">
            <a:avLst>
              <a:gd name="adj" fmla="val 16667"/>
            </a:avLst>
          </a:prstGeom>
          <a:noFill/>
          <a:ln w="50800" cap="flat" cmpd="sng">
            <a:solidFill>
              <a:schemeClr val="accent3"/>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153" name="Google Shape;153;p21"/>
          <p:cNvSpPr txBox="1"/>
          <p:nvPr/>
        </p:nvSpPr>
        <p:spPr>
          <a:xfrm>
            <a:off x="5074715" y="1162862"/>
            <a:ext cx="3548573" cy="1068682"/>
          </a:xfrm>
          <a:prstGeom prst="rect">
            <a:avLst/>
          </a:prstGeom>
          <a:noFill/>
          <a:ln>
            <a:noFill/>
            <a:prstDash val="dash"/>
          </a:ln>
        </p:spPr>
        <p:txBody>
          <a:bodyPr spcFirstLastPara="1" wrap="square" lIns="27000" tIns="0" rIns="0" bIns="0" anchor="t" anchorCtr="0">
            <a:noAutofit/>
          </a:bodyPr>
          <a:lstStyle/>
          <a:p>
            <a:pPr marL="254000" marR="0" lvl="0" indent="-165100" algn="l" rtl="0">
              <a:lnSpc>
                <a:spcPct val="100000"/>
              </a:lnSpc>
              <a:spcBef>
                <a:spcPts val="0"/>
              </a:spcBef>
              <a:spcAft>
                <a:spcPts val="0"/>
              </a:spcAft>
              <a:buClr>
                <a:schemeClr val="dk1"/>
              </a:buClr>
              <a:buSzPts val="1400"/>
              <a:buFont typeface="Arial"/>
              <a:buNone/>
            </a:pPr>
            <a:endParaRPr sz="1400" b="0" i="0" u="none" strike="noStrike" cap="none" dirty="0">
              <a:solidFill>
                <a:srgbClr val="000000"/>
              </a:solidFill>
              <a:latin typeface="Arial"/>
              <a:ea typeface="Arial"/>
              <a:cs typeface="Arial"/>
              <a:sym typeface="Arial"/>
            </a:endParaRPr>
          </a:p>
          <a:p>
            <a:pPr marL="254000" marR="0" lvl="0" indent="-254000" algn="l" rtl="0">
              <a:lnSpc>
                <a:spcPct val="100000"/>
              </a:lnSpc>
              <a:spcBef>
                <a:spcPts val="20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Att vid mötets slut tagit fram och fördelat arbete kring 2-3 skarpa initiativ mellan oss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4" name="Google Shape;154;p21">
            <a:extLst>
              <a:ext uri="{C183D7F6-B498-43B3-948B-1728B52AA6E4}">
                <adec:decorative xmlns:adec="http://schemas.microsoft.com/office/drawing/2017/decorative" val="1"/>
              </a:ext>
            </a:extLst>
          </p:cNvPr>
          <p:cNvSpPr/>
          <p:nvPr/>
        </p:nvSpPr>
        <p:spPr>
          <a:xfrm>
            <a:off x="4922427" y="961535"/>
            <a:ext cx="3853150" cy="1501087"/>
          </a:xfrm>
          <a:prstGeom prst="roundRect">
            <a:avLst>
              <a:gd name="adj" fmla="val 16667"/>
            </a:avLst>
          </a:prstGeom>
          <a:noFill/>
          <a:ln w="50800" cap="flat" cmpd="sng">
            <a:solidFill>
              <a:schemeClr val="accent3"/>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155" name="Google Shape;155;p21"/>
          <p:cNvSpPr/>
          <p:nvPr/>
        </p:nvSpPr>
        <p:spPr>
          <a:xfrm>
            <a:off x="1609840" y="833822"/>
            <a:ext cx="1702106" cy="267937"/>
          </a:xfrm>
          <a:prstGeom prst="roundRect">
            <a:avLst>
              <a:gd name="adj" fmla="val 16667"/>
            </a:avLst>
          </a:prstGeom>
          <a:solidFill>
            <a:srgbClr val="FBFEFF">
              <a:alpha val="85882"/>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39325"/>
              </a:buClr>
              <a:buSzPts val="1200"/>
              <a:buFont typeface="Arial"/>
              <a:buNone/>
            </a:pPr>
            <a:r>
              <a:rPr lang="en" sz="1200" b="1" i="0" u="none" strike="noStrike" cap="none" dirty="0">
                <a:solidFill>
                  <a:schemeClr val="tx1"/>
                </a:solidFill>
                <a:latin typeface="Arial"/>
                <a:ea typeface="Arial"/>
                <a:cs typeface="Arial"/>
                <a:sym typeface="Arial"/>
              </a:rPr>
              <a:t>Syfte</a:t>
            </a:r>
            <a:endParaRPr sz="1100" dirty="0">
              <a:solidFill>
                <a:schemeClr val="tx1"/>
              </a:solidFill>
            </a:endParaRPr>
          </a:p>
        </p:txBody>
      </p:sp>
      <p:sp>
        <p:nvSpPr>
          <p:cNvPr id="156" name="Google Shape;156;p21"/>
          <p:cNvSpPr/>
          <p:nvPr/>
        </p:nvSpPr>
        <p:spPr>
          <a:xfrm>
            <a:off x="5997949" y="833822"/>
            <a:ext cx="1702106" cy="267937"/>
          </a:xfrm>
          <a:prstGeom prst="roundRect">
            <a:avLst>
              <a:gd name="adj" fmla="val 16667"/>
            </a:avLst>
          </a:prstGeom>
          <a:solidFill>
            <a:srgbClr val="F6FCFE">
              <a:alpha val="85882"/>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39325"/>
              </a:buClr>
              <a:buSzPts val="1200"/>
              <a:buFont typeface="Arial"/>
              <a:buNone/>
            </a:pPr>
            <a:r>
              <a:rPr lang="en" sz="1200" b="1" i="0" u="none" strike="noStrike" cap="none" dirty="0">
                <a:solidFill>
                  <a:schemeClr val="tx1"/>
                </a:solidFill>
                <a:latin typeface="Arial"/>
                <a:ea typeface="Arial"/>
                <a:cs typeface="Arial"/>
                <a:sym typeface="Arial"/>
              </a:rPr>
              <a:t>Mål</a:t>
            </a:r>
            <a:endParaRPr sz="11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5B73E-410B-480A-A31E-1CDBE3D5AA85}"/>
              </a:ext>
              <a:ext uri="{C183D7F6-B498-43B3-948B-1728B52AA6E4}">
                <adec:decorative xmlns:adec="http://schemas.microsoft.com/office/drawing/2017/decorative" val="1"/>
              </a:ext>
            </a:extLst>
          </p:cNvPr>
          <p:cNvSpPr/>
          <p:nvPr/>
        </p:nvSpPr>
        <p:spPr>
          <a:xfrm>
            <a:off x="205256" y="1637340"/>
            <a:ext cx="8630581" cy="341237"/>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pPr>
            <a:endParaRPr lang="sv-SE" sz="2100" kern="1200" dirty="0">
              <a:solidFill>
                <a:prstClr val="black"/>
              </a:solidFill>
              <a:latin typeface="Calibri" pitchFamily="34" charset="0"/>
              <a:cs typeface="Calibri" pitchFamily="34" charset="0"/>
            </a:endParaRPr>
          </a:p>
        </p:txBody>
      </p:sp>
      <p:sp>
        <p:nvSpPr>
          <p:cNvPr id="2" name="Title 1">
            <a:extLst>
              <a:ext uri="{FF2B5EF4-FFF2-40B4-BE49-F238E27FC236}">
                <a16:creationId xmlns:a16="http://schemas.microsoft.com/office/drawing/2014/main" id="{A71AF05A-B5B2-4EC9-BC98-C36690793778}"/>
              </a:ext>
            </a:extLst>
          </p:cNvPr>
          <p:cNvSpPr>
            <a:spLocks noGrp="1"/>
          </p:cNvSpPr>
          <p:nvPr>
            <p:ph type="title"/>
          </p:nvPr>
        </p:nvSpPr>
        <p:spPr/>
        <p:txBody>
          <a:bodyPr/>
          <a:lstStyle/>
          <a:p>
            <a:r>
              <a:rPr lang="sv-SE" sz="2400" dirty="0"/>
              <a:t>Agenda</a:t>
            </a:r>
            <a:r>
              <a:rPr lang="sv-SE" sz="2400" dirty="0">
                <a:solidFill>
                  <a:schemeClr val="bg1"/>
                </a:solidFill>
              </a:rPr>
              <a:t>..</a:t>
            </a:r>
          </a:p>
        </p:txBody>
      </p:sp>
      <p:sp>
        <p:nvSpPr>
          <p:cNvPr id="5" name="Google Shape;129;p21">
            <a:extLst>
              <a:ext uri="{FF2B5EF4-FFF2-40B4-BE49-F238E27FC236}">
                <a16:creationId xmlns:a16="http://schemas.microsoft.com/office/drawing/2014/main" id="{6122431E-6501-4A57-8361-4EC6EBE4F58C}"/>
              </a:ext>
            </a:extLst>
          </p:cNvPr>
          <p:cNvSpPr txBox="1"/>
          <p:nvPr/>
        </p:nvSpPr>
        <p:spPr>
          <a:xfrm>
            <a:off x="224503" y="1071382"/>
            <a:ext cx="6925159" cy="1852586"/>
          </a:xfrm>
          <a:prstGeom prst="rect">
            <a:avLst/>
          </a:prstGeom>
          <a:noFill/>
          <a:ln>
            <a:noFill/>
          </a:ln>
        </p:spPr>
        <p:txBody>
          <a:bodyPr spcFirstLastPara="1" wrap="square" lIns="20250" tIns="0" rIns="0" bIns="0" anchor="t" anchorCtr="0">
            <a:noAutofit/>
          </a:bodyPr>
          <a:lstStyle/>
          <a:p>
            <a:pPr marL="342900" indent="-242888" defTabSz="685800">
              <a:lnSpc>
                <a:spcPct val="200000"/>
              </a:lnSpc>
              <a:buClrTx/>
              <a:buSzPts val="1500"/>
              <a:buFont typeface="Arial"/>
              <a:buChar char="•"/>
            </a:pPr>
            <a:r>
              <a:rPr lang="sv-SE" sz="1500" b="1" kern="1200" dirty="0">
                <a:solidFill>
                  <a:prstClr val="black"/>
                </a:solidFill>
                <a:ea typeface="+mn-ea"/>
                <a:cs typeface="+mn-cs"/>
              </a:rPr>
              <a:t>Syfte med dagens möte och delarenans arbete framåt</a:t>
            </a:r>
          </a:p>
          <a:p>
            <a:pPr marL="342900" indent="-242888" defTabSz="685800">
              <a:lnSpc>
                <a:spcPct val="200000"/>
              </a:lnSpc>
              <a:buClrTx/>
              <a:buSzPts val="1500"/>
              <a:buFont typeface="Arial"/>
              <a:buChar char="•"/>
            </a:pPr>
            <a:r>
              <a:rPr lang="sv-SE" sz="1500" b="1" kern="1200" dirty="0">
                <a:solidFill>
                  <a:prstClr val="black"/>
                </a:solidFill>
                <a:ea typeface="+mn-ea"/>
                <a:cs typeface="+mn-cs"/>
              </a:rPr>
              <a:t>Kort repetition av tidigare möten</a:t>
            </a:r>
          </a:p>
          <a:p>
            <a:pPr marL="342900" indent="-242888" defTabSz="685800">
              <a:lnSpc>
                <a:spcPct val="200000"/>
              </a:lnSpc>
              <a:buClrTx/>
              <a:buSzPts val="1500"/>
              <a:buFont typeface="Arial"/>
              <a:buChar char="•"/>
            </a:pPr>
            <a:r>
              <a:rPr lang="sv-SE" sz="1500" b="1" kern="1200" dirty="0">
                <a:solidFill>
                  <a:prstClr val="black"/>
                </a:solidFill>
                <a:ea typeface="+mn-ea"/>
                <a:cs typeface="+mn-cs"/>
              </a:rPr>
              <a:t>Verkstad 3: Utforma arbetsplan och handslag</a:t>
            </a:r>
          </a:p>
          <a:p>
            <a:pPr marL="342900" indent="-242888" defTabSz="685800">
              <a:lnSpc>
                <a:spcPct val="200000"/>
              </a:lnSpc>
              <a:buClrTx/>
              <a:buSzPts val="1500"/>
              <a:buFont typeface="Arial"/>
              <a:buChar char="•"/>
            </a:pPr>
            <a:r>
              <a:rPr lang="sv-SE" sz="1500" b="1" kern="1200" dirty="0">
                <a:solidFill>
                  <a:prstClr val="black"/>
                </a:solidFill>
                <a:ea typeface="+mn-ea"/>
                <a:cs typeface="+mn-cs"/>
              </a:rPr>
              <a:t>Nästa steg		</a:t>
            </a:r>
          </a:p>
        </p:txBody>
      </p:sp>
    </p:spTree>
    <p:extLst>
      <p:ext uri="{BB962C8B-B14F-4D97-AF65-F5344CB8AC3E}">
        <p14:creationId xmlns:p14="http://schemas.microsoft.com/office/powerpoint/2010/main" val="270524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9">
            <a:extLst>
              <a:ext uri="{FF2B5EF4-FFF2-40B4-BE49-F238E27FC236}">
                <a16:creationId xmlns:a16="http://schemas.microsoft.com/office/drawing/2014/main" id="{ACCD792B-7EC2-4914-B361-F20B7BE75696}"/>
              </a:ext>
              <a:ext uri="{C183D7F6-B498-43B3-948B-1728B52AA6E4}">
                <adec:decorative xmlns:adec="http://schemas.microsoft.com/office/drawing/2017/decorative" val="1"/>
              </a:ext>
            </a:extLst>
          </p:cNvPr>
          <p:cNvSpPr/>
          <p:nvPr/>
        </p:nvSpPr>
        <p:spPr>
          <a:xfrm>
            <a:off x="-136922" y="-107156"/>
            <a:ext cx="9491663" cy="5325666"/>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endParaRPr lang="sv-SE" sz="825" b="1" dirty="0">
              <a:solidFill>
                <a:prstClr val="black"/>
              </a:solidFill>
              <a:latin typeface="Arial"/>
            </a:endParaRPr>
          </a:p>
        </p:txBody>
      </p:sp>
      <p:sp>
        <p:nvSpPr>
          <p:cNvPr id="19" name="Rectangle: Rounded Corners 18">
            <a:extLst>
              <a:ext uri="{FF2B5EF4-FFF2-40B4-BE49-F238E27FC236}">
                <a16:creationId xmlns:a16="http://schemas.microsoft.com/office/drawing/2014/main" id="{D5B71C22-CDBE-492F-B4AE-144736DC423A}"/>
              </a:ext>
              <a:ext uri="{C183D7F6-B498-43B3-948B-1728B52AA6E4}">
                <adec:decorative xmlns:adec="http://schemas.microsoft.com/office/drawing/2017/decorative" val="1"/>
              </a:ext>
            </a:extLst>
          </p:cNvPr>
          <p:cNvSpPr/>
          <p:nvPr/>
        </p:nvSpPr>
        <p:spPr>
          <a:xfrm>
            <a:off x="534318" y="1452452"/>
            <a:ext cx="8297589" cy="888063"/>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sv-SE" sz="1200" b="1" kern="1200">
              <a:solidFill>
                <a:prstClr val="black"/>
              </a:solidFill>
              <a:latin typeface="Arial"/>
            </a:endParaRPr>
          </a:p>
        </p:txBody>
      </p:sp>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highlight>
                  <a:srgbClr val="FFFF00"/>
                </a:highlight>
              </a:rPr>
              <a:t>[Infoga delarenans namn]</a:t>
            </a:r>
            <a:r>
              <a:rPr lang="sv-SE" dirty="0"/>
              <a:t>– vårt ”varför”, vårt engagemang och vårt bidrag</a:t>
            </a:r>
            <a:endParaRPr lang="en-GB" b="0" dirty="0"/>
          </a:p>
        </p:txBody>
      </p:sp>
      <p:sp>
        <p:nvSpPr>
          <p:cNvPr id="24" name="Rectangle: Rounded Corners 23">
            <a:extLst>
              <a:ext uri="{FF2B5EF4-FFF2-40B4-BE49-F238E27FC236}">
                <a16:creationId xmlns:a16="http://schemas.microsoft.com/office/drawing/2014/main" id="{AAAF9166-E959-4BD7-905C-B35154858C89}"/>
              </a:ext>
            </a:extLst>
          </p:cNvPr>
          <p:cNvSpPr/>
          <p:nvPr/>
        </p:nvSpPr>
        <p:spPr>
          <a:xfrm>
            <a:off x="2112327" y="1296008"/>
            <a:ext cx="4550282" cy="278444"/>
          </a:xfrm>
          <a:prstGeom prst="roundRect">
            <a:avLst/>
          </a:prstGeom>
          <a:solidFill>
            <a:srgbClr val="F6FCFE">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sv-SE" sz="1200" b="1" kern="1200" dirty="0">
                <a:solidFill>
                  <a:schemeClr val="tx1"/>
                </a:solidFill>
                <a:latin typeface="Arial"/>
              </a:rPr>
              <a:t>Varför gör vi detta?</a:t>
            </a:r>
          </a:p>
        </p:txBody>
      </p:sp>
      <p:sp>
        <p:nvSpPr>
          <p:cNvPr id="14" name="TextBox 13">
            <a:extLst>
              <a:ext uri="{FF2B5EF4-FFF2-40B4-BE49-F238E27FC236}">
                <a16:creationId xmlns:a16="http://schemas.microsoft.com/office/drawing/2014/main" id="{9F1B8603-15C4-49E3-B5F0-4A4195739089}"/>
              </a:ext>
            </a:extLst>
          </p:cNvPr>
          <p:cNvSpPr txBox="1"/>
          <p:nvPr/>
        </p:nvSpPr>
        <p:spPr>
          <a:xfrm>
            <a:off x="686607" y="1668949"/>
            <a:ext cx="8015030" cy="671567"/>
          </a:xfrm>
          <a:prstGeom prst="rect">
            <a:avLst/>
          </a:prstGeom>
          <a:noFill/>
          <a:ln>
            <a:noFill/>
          </a:ln>
        </p:spPr>
        <p:txBody>
          <a:bodyPr wrap="square" lIns="27000" tIns="0" rIns="0" bIns="0" rtlCol="0" anchor="t">
            <a:noAutofit/>
          </a:bodyPr>
          <a:lstStyle/>
          <a:p>
            <a:pPr marL="257175" indent="-257175" defTabSz="685800">
              <a:spcAft>
                <a:spcPts val="230"/>
              </a:spcAft>
              <a:buClrTx/>
              <a:buFont typeface="Arial" panose="020B0604020202020204" pitchFamily="34" charset="0"/>
              <a:buChar char="•"/>
              <a:defRPr/>
            </a:pPr>
            <a:r>
              <a:rPr lang="sv-SE" sz="1200" kern="1200" dirty="0">
                <a:solidFill>
                  <a:prstClr val="black"/>
                </a:solidFill>
                <a:ea typeface="+mn-ea"/>
                <a:cs typeface="+mn-cs"/>
              </a:rPr>
              <a:t>För att </a:t>
            </a:r>
            <a:r>
              <a:rPr lang="sv-SE" sz="1200" dirty="0">
                <a:solidFill>
                  <a:prstClr val="black"/>
                </a:solidFill>
              </a:rPr>
              <a:t>med gemensam kraft bidra till …</a:t>
            </a:r>
            <a:endParaRPr lang="sv-SE" sz="1200" kern="1200" dirty="0">
              <a:solidFill>
                <a:prstClr val="black"/>
              </a:solidFill>
              <a:ea typeface="+mn-ea"/>
              <a:cs typeface="+mn-cs"/>
            </a:endParaRPr>
          </a:p>
        </p:txBody>
      </p:sp>
      <p:graphicFrame>
        <p:nvGraphicFrame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7421" name="think-cell Slide" r:id="rId4" imgW="395" imgH="394" progId="TCLayout.ActiveDocument.1">
                  <p:embed/>
                </p:oleObj>
              </mc:Choice>
              <mc:Fallback>
                <p:oleObj name="think-cell Slide" r:id="rId4" imgW="395" imgH="394" progId="TCLayout.ActiveDocument.1">
                  <p:embed/>
                  <p:pic>
                    <p:nvPic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C0E3EB14-D858-4B39-B32D-CBF878FABCC7}"/>
              </a:ext>
              <a:ext uri="{C183D7F6-B498-43B3-948B-1728B52AA6E4}">
                <adec:decorative xmlns:adec="http://schemas.microsoft.com/office/drawing/2017/decorative" val="1"/>
              </a:ext>
            </a:extLst>
          </p:cNvPr>
          <p:cNvSpPr/>
          <p:nvPr/>
        </p:nvSpPr>
        <p:spPr>
          <a:xfrm>
            <a:off x="534318" y="2736167"/>
            <a:ext cx="3853150" cy="2157015"/>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sv-SE" sz="1200" b="1" kern="1200">
              <a:solidFill>
                <a:prstClr val="black"/>
              </a:solidFill>
              <a:latin typeface="Arial"/>
            </a:endParaRPr>
          </a:p>
        </p:txBody>
      </p:sp>
      <p:sp>
        <p:nvSpPr>
          <p:cNvPr id="23" name="Rectangle: Rounded Corners 22">
            <a:extLst>
              <a:ext uri="{FF2B5EF4-FFF2-40B4-BE49-F238E27FC236}">
                <a16:creationId xmlns:a16="http://schemas.microsoft.com/office/drawing/2014/main" id="{6AE5C104-612B-417D-9DF8-D29FEFF3AA31}"/>
              </a:ext>
            </a:extLst>
          </p:cNvPr>
          <p:cNvSpPr/>
          <p:nvPr/>
        </p:nvSpPr>
        <p:spPr>
          <a:xfrm>
            <a:off x="1125608" y="2586908"/>
            <a:ext cx="2698473" cy="267938"/>
          </a:xfrm>
          <a:prstGeom prst="roundRect">
            <a:avLst/>
          </a:prstGeom>
          <a:solidFill>
            <a:srgbClr val="FBFE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sv-SE" sz="1200" b="1" kern="1200" dirty="0">
                <a:solidFill>
                  <a:schemeClr val="tx1"/>
                </a:solidFill>
                <a:latin typeface="Arial"/>
              </a:rPr>
              <a:t>Vad engagerar oss som deltar? </a:t>
            </a:r>
          </a:p>
        </p:txBody>
      </p:sp>
      <p:sp>
        <p:nvSpPr>
          <p:cNvPr id="13" name="TextBox 12">
            <a:extLst>
              <a:ext uri="{FF2B5EF4-FFF2-40B4-BE49-F238E27FC236}">
                <a16:creationId xmlns:a16="http://schemas.microsoft.com/office/drawing/2014/main" id="{D9239B16-29B9-47C5-AB0D-13D4565503FA}"/>
              </a:ext>
            </a:extLst>
          </p:cNvPr>
          <p:cNvSpPr txBox="1"/>
          <p:nvPr/>
        </p:nvSpPr>
        <p:spPr>
          <a:xfrm>
            <a:off x="906108" y="3212939"/>
            <a:ext cx="3548573" cy="1778154"/>
          </a:xfrm>
          <a:prstGeom prst="rect">
            <a:avLst/>
          </a:prstGeom>
          <a:noFill/>
          <a:ln>
            <a:noFill/>
          </a:ln>
        </p:spPr>
        <p:txBody>
          <a:bodyPr wrap="square" lIns="27000" tIns="0" rIns="0" bIns="0" rtlCol="0" anchor="t">
            <a:noAutofit/>
          </a:bodyPr>
          <a:lstStyle/>
          <a:p>
            <a:pPr marL="257175" indent="-257175" defTabSz="685800">
              <a:spcAft>
                <a:spcPts val="230"/>
              </a:spcAft>
              <a:buClrTx/>
              <a:buFont typeface="Arial" panose="020B0604020202020204" pitchFamily="34" charset="0"/>
              <a:buChar char="•"/>
              <a:defRPr/>
            </a:pPr>
            <a:r>
              <a:rPr lang="sv-SE" sz="1200" kern="1200" dirty="0">
                <a:solidFill>
                  <a:prstClr val="black"/>
                </a:solidFill>
                <a:ea typeface="+mn-ea"/>
                <a:cs typeface="+mn-cs"/>
              </a:rPr>
              <a:t>… </a:t>
            </a:r>
          </a:p>
          <a:p>
            <a:pPr marL="257175" indent="-257175" defTabSz="685800">
              <a:spcAft>
                <a:spcPts val="230"/>
              </a:spcAft>
              <a:buClrTx/>
              <a:buFont typeface="Arial" panose="020B0604020202020204" pitchFamily="34" charset="0"/>
              <a:buChar char="•"/>
              <a:defRPr/>
            </a:pPr>
            <a:r>
              <a:rPr lang="sv-SE" sz="1200" kern="1200" dirty="0">
                <a:solidFill>
                  <a:prstClr val="black"/>
                </a:solidFill>
                <a:ea typeface="+mn-ea"/>
                <a:cs typeface="+mn-cs"/>
              </a:rPr>
              <a:t>… </a:t>
            </a:r>
          </a:p>
          <a:p>
            <a:pPr marL="257175" indent="-257175" defTabSz="685800">
              <a:spcAft>
                <a:spcPts val="230"/>
              </a:spcAft>
              <a:buClrTx/>
              <a:buFont typeface="Arial" panose="020B0604020202020204" pitchFamily="34" charset="0"/>
              <a:buChar char="•"/>
              <a:defRPr/>
            </a:pPr>
            <a:r>
              <a:rPr lang="sv-SE" sz="1200" kern="1200" dirty="0">
                <a:solidFill>
                  <a:prstClr val="black"/>
                </a:solidFill>
                <a:ea typeface="+mn-ea"/>
                <a:cs typeface="+mn-cs"/>
              </a:rPr>
              <a:t>… </a:t>
            </a:r>
          </a:p>
          <a:p>
            <a:pPr marL="257175" indent="-257175" defTabSz="685800">
              <a:spcAft>
                <a:spcPts val="230"/>
              </a:spcAft>
              <a:buClrTx/>
              <a:buFont typeface="Arial" panose="020B0604020202020204" pitchFamily="34" charset="0"/>
              <a:buChar char="•"/>
              <a:defRPr/>
            </a:pPr>
            <a:r>
              <a:rPr lang="sv-SE" sz="1200" kern="1200" dirty="0">
                <a:solidFill>
                  <a:prstClr val="black"/>
                </a:solidFill>
                <a:ea typeface="+mn-ea"/>
                <a:cs typeface="+mn-cs"/>
              </a:rPr>
              <a:t>…</a:t>
            </a:r>
          </a:p>
          <a:p>
            <a:pPr defTabSz="685800">
              <a:spcAft>
                <a:spcPts val="230"/>
              </a:spcAft>
              <a:buClrTx/>
              <a:defRPr/>
            </a:pPr>
            <a:endParaRPr lang="sv-SE" sz="1200" kern="1200" dirty="0">
              <a:solidFill>
                <a:prstClr val="black"/>
              </a:solidFill>
              <a:ea typeface="+mn-ea"/>
              <a:cs typeface="+mn-cs"/>
            </a:endParaRPr>
          </a:p>
        </p:txBody>
      </p:sp>
      <p:sp>
        <p:nvSpPr>
          <p:cNvPr id="17" name="Rectangle: Rounded Corners 16">
            <a:extLst>
              <a:ext uri="{FF2B5EF4-FFF2-40B4-BE49-F238E27FC236}">
                <a16:creationId xmlns:a16="http://schemas.microsoft.com/office/drawing/2014/main" id="{9C0DADB5-7934-49E3-AB09-7015ED69C46A}"/>
              </a:ext>
              <a:ext uri="{C183D7F6-B498-43B3-948B-1728B52AA6E4}">
                <adec:decorative xmlns:adec="http://schemas.microsoft.com/office/drawing/2017/decorative" val="1"/>
              </a:ext>
            </a:extLst>
          </p:cNvPr>
          <p:cNvSpPr/>
          <p:nvPr/>
        </p:nvSpPr>
        <p:spPr>
          <a:xfrm>
            <a:off x="4978758" y="2736167"/>
            <a:ext cx="3853150" cy="2157015"/>
          </a:xfrm>
          <a:prstGeom prst="roundRect">
            <a:avLst/>
          </a:prstGeom>
          <a:solidFill>
            <a:srgbClr val="F6FBFE"/>
          </a:solidFill>
          <a:ln w="508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sv-SE" sz="1200" b="1" kern="1200">
              <a:solidFill>
                <a:prstClr val="black"/>
              </a:solidFill>
              <a:latin typeface="Arial"/>
            </a:endParaRPr>
          </a:p>
        </p:txBody>
      </p:sp>
      <p:sp>
        <p:nvSpPr>
          <p:cNvPr id="20" name="Rectangle: Rounded Corners 19">
            <a:extLst>
              <a:ext uri="{FF2B5EF4-FFF2-40B4-BE49-F238E27FC236}">
                <a16:creationId xmlns:a16="http://schemas.microsoft.com/office/drawing/2014/main" id="{199A3201-FA09-49FA-9E0E-FC83ED333B3D}"/>
              </a:ext>
            </a:extLst>
          </p:cNvPr>
          <p:cNvSpPr/>
          <p:nvPr/>
        </p:nvSpPr>
        <p:spPr>
          <a:xfrm>
            <a:off x="5570047" y="2586908"/>
            <a:ext cx="2698473" cy="267938"/>
          </a:xfrm>
          <a:prstGeom prst="roundRect">
            <a:avLst/>
          </a:prstGeom>
          <a:solidFill>
            <a:srgbClr val="FBFE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sv-SE" sz="1200" b="1" kern="1200" dirty="0">
                <a:solidFill>
                  <a:schemeClr val="tx1"/>
                </a:solidFill>
                <a:latin typeface="Arial"/>
              </a:rPr>
              <a:t>Vad är vårt bidrag?</a:t>
            </a:r>
          </a:p>
        </p:txBody>
      </p:sp>
      <p:sp>
        <p:nvSpPr>
          <p:cNvPr id="18" name="TextBox 17">
            <a:extLst>
              <a:ext uri="{FF2B5EF4-FFF2-40B4-BE49-F238E27FC236}">
                <a16:creationId xmlns:a16="http://schemas.microsoft.com/office/drawing/2014/main" id="{601DCF28-8885-43A7-A31F-B0845359AF1E}"/>
              </a:ext>
            </a:extLst>
          </p:cNvPr>
          <p:cNvSpPr txBox="1"/>
          <p:nvPr/>
        </p:nvSpPr>
        <p:spPr>
          <a:xfrm>
            <a:off x="5324233" y="3101239"/>
            <a:ext cx="3548573" cy="1707278"/>
          </a:xfrm>
          <a:prstGeom prst="rect">
            <a:avLst/>
          </a:prstGeom>
          <a:noFill/>
          <a:ln>
            <a:noFill/>
          </a:ln>
        </p:spPr>
        <p:txBody>
          <a:bodyPr wrap="square" lIns="27000" tIns="0" rIns="0" bIns="0" rtlCol="0" anchor="t">
            <a:noAutofit/>
          </a:bodyPr>
          <a:lstStyle/>
          <a:p>
            <a:pPr marL="257175" indent="-257175">
              <a:spcAft>
                <a:spcPts val="230"/>
              </a:spcAft>
              <a:buFont typeface="Arial" panose="020B0604020202020204" pitchFamily="34" charset="0"/>
              <a:buChar char="•"/>
              <a:defRPr/>
            </a:pPr>
            <a:r>
              <a:rPr lang="sv-SE" sz="1200" kern="1200" dirty="0">
                <a:solidFill>
                  <a:prstClr val="black"/>
                </a:solidFill>
                <a:ea typeface="+mn-ea"/>
                <a:cs typeface="+mn-cs"/>
              </a:rPr>
              <a:t>… </a:t>
            </a:r>
          </a:p>
          <a:p>
            <a:pPr marL="257175" indent="-257175">
              <a:spcAft>
                <a:spcPts val="230"/>
              </a:spcAft>
              <a:buFont typeface="Arial" panose="020B0604020202020204" pitchFamily="34" charset="0"/>
              <a:buChar char="•"/>
              <a:defRPr/>
            </a:pPr>
            <a:r>
              <a:rPr lang="sv-SE" sz="1200" kern="1200" dirty="0">
                <a:solidFill>
                  <a:prstClr val="black"/>
                </a:solidFill>
                <a:ea typeface="+mn-ea"/>
                <a:cs typeface="+mn-cs"/>
              </a:rPr>
              <a:t>… </a:t>
            </a:r>
          </a:p>
          <a:p>
            <a:pPr marL="257175" indent="-257175">
              <a:spcAft>
                <a:spcPts val="230"/>
              </a:spcAft>
              <a:buFont typeface="Arial" panose="020B0604020202020204" pitchFamily="34" charset="0"/>
              <a:buChar char="•"/>
              <a:defRPr/>
            </a:pPr>
            <a:r>
              <a:rPr lang="sv-SE" sz="1200" kern="1200" dirty="0">
                <a:solidFill>
                  <a:prstClr val="black"/>
                </a:solidFill>
                <a:ea typeface="+mn-ea"/>
                <a:cs typeface="+mn-cs"/>
              </a:rPr>
              <a:t>…</a:t>
            </a:r>
            <a:endParaRPr lang="sv-SE" sz="1200" dirty="0">
              <a:solidFill>
                <a:prstClr val="black"/>
              </a:solidFill>
            </a:endParaRPr>
          </a:p>
          <a:p>
            <a:pPr defTabSz="685800">
              <a:spcAft>
                <a:spcPts val="230"/>
              </a:spcAft>
              <a:buClrTx/>
              <a:defRPr/>
            </a:pPr>
            <a:endParaRPr lang="sv-SE" sz="1200" kern="1200" dirty="0">
              <a:solidFill>
                <a:prstClr val="black"/>
              </a:solidFill>
              <a:ea typeface="+mn-ea"/>
              <a:cs typeface="+mn-cs"/>
            </a:endParaRPr>
          </a:p>
        </p:txBody>
      </p:sp>
    </p:spTree>
    <p:extLst>
      <p:ext uri="{BB962C8B-B14F-4D97-AF65-F5344CB8AC3E}">
        <p14:creationId xmlns:p14="http://schemas.microsoft.com/office/powerpoint/2010/main" val="179185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t>Summering av verkstad 1: problemformulering för </a:t>
            </a:r>
            <a:r>
              <a:rPr lang="sv-SE" dirty="0" err="1"/>
              <a:t>delarena</a:t>
            </a:r>
            <a:r>
              <a:rPr lang="sv-SE" dirty="0"/>
              <a:t> </a:t>
            </a:r>
            <a:r>
              <a:rPr lang="sv-SE" dirty="0">
                <a:highlight>
                  <a:srgbClr val="FFFF00"/>
                </a:highlight>
              </a:rPr>
              <a:t>[Infoga namn]</a:t>
            </a:r>
            <a:endParaRPr lang="en-GB" b="0" dirty="0"/>
          </a:p>
        </p:txBody>
      </p:sp>
      <p:graphicFrame>
        <p:nvGraphicFrame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445" name="think-cell Slide" r:id="rId5" imgW="395" imgH="394" progId="TCLayout.ActiveDocument.1">
                  <p:embed/>
                </p:oleObj>
              </mc:Choice>
              <mc:Fallback>
                <p:oleObj name="think-cell Slide" r:id="rId5" imgW="395" imgH="394" progId="TCLayout.ActiveDocument.1">
                  <p:embed/>
                  <p:pic>
                    <p:nvPic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2" name="Rectangle: Rounded Corners 17" descr="Skriv dit problemområde som sedan delas upp i underkategorier: 1a, 1b, 1c etc">
            <a:extLst>
              <a:ext uri="{FF2B5EF4-FFF2-40B4-BE49-F238E27FC236}">
                <a16:creationId xmlns:a16="http://schemas.microsoft.com/office/drawing/2014/main" id="{3D740DFE-F8EE-426F-BF79-6AB6DB68A1D6}"/>
              </a:ext>
            </a:extLst>
          </p:cNvPr>
          <p:cNvSpPr/>
          <p:nvPr/>
        </p:nvSpPr>
        <p:spPr>
          <a:xfrm>
            <a:off x="540879" y="1266231"/>
            <a:ext cx="2632062" cy="479389"/>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defTabSz="685783">
              <a:buFont typeface="+mj-lt"/>
              <a:buAutoNum type="arabicPeriod"/>
              <a:defRPr/>
            </a:pPr>
            <a:r>
              <a:rPr lang="sv-SE" sz="825" b="1" dirty="0">
                <a:solidFill>
                  <a:prstClr val="black"/>
                </a:solidFill>
                <a:latin typeface="Arial"/>
              </a:rPr>
              <a:t>…</a:t>
            </a:r>
          </a:p>
        </p:txBody>
      </p:sp>
      <p:sp>
        <p:nvSpPr>
          <p:cNvPr id="28" name="Rectangle 55">
            <a:extLst>
              <a:ext uri="{FF2B5EF4-FFF2-40B4-BE49-F238E27FC236}">
                <a16:creationId xmlns:a16="http://schemas.microsoft.com/office/drawing/2014/main" id="{C4F7CC3F-7D7F-46EF-9D14-E7E165A5BA04}"/>
              </a:ext>
            </a:extLst>
          </p:cNvPr>
          <p:cNvSpPr/>
          <p:nvPr/>
        </p:nvSpPr>
        <p:spPr>
          <a:xfrm>
            <a:off x="540879" y="1802109"/>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a:defRPr/>
            </a:pPr>
            <a:r>
              <a:rPr lang="sv-SE" sz="825" dirty="0">
                <a:solidFill>
                  <a:prstClr val="black"/>
                </a:solidFill>
                <a:latin typeface="Arial"/>
              </a:rPr>
              <a:t>…</a:t>
            </a:r>
          </a:p>
        </p:txBody>
      </p:sp>
      <p:sp>
        <p:nvSpPr>
          <p:cNvPr id="29" name="Rectangle 56">
            <a:extLst>
              <a:ext uri="{FF2B5EF4-FFF2-40B4-BE49-F238E27FC236}">
                <a16:creationId xmlns:a16="http://schemas.microsoft.com/office/drawing/2014/main" id="{B56AAA46-FA65-4A7B-8FE6-A56D6A2F9A44}"/>
              </a:ext>
            </a:extLst>
          </p:cNvPr>
          <p:cNvSpPr/>
          <p:nvPr/>
        </p:nvSpPr>
        <p:spPr>
          <a:xfrm>
            <a:off x="540879" y="2376817"/>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2"/>
              <a:defRPr/>
            </a:pPr>
            <a:r>
              <a:rPr lang="sv-SE" sz="825" dirty="0">
                <a:solidFill>
                  <a:prstClr val="black"/>
                </a:solidFill>
                <a:latin typeface="Arial"/>
              </a:rPr>
              <a:t>…</a:t>
            </a:r>
          </a:p>
        </p:txBody>
      </p:sp>
      <p:sp>
        <p:nvSpPr>
          <p:cNvPr id="30" name="Rectangle 57">
            <a:extLst>
              <a:ext uri="{FF2B5EF4-FFF2-40B4-BE49-F238E27FC236}">
                <a16:creationId xmlns:a16="http://schemas.microsoft.com/office/drawing/2014/main" id="{76095B27-C0B1-4E04-8945-13162A3C4DE5}"/>
              </a:ext>
            </a:extLst>
          </p:cNvPr>
          <p:cNvSpPr/>
          <p:nvPr/>
        </p:nvSpPr>
        <p:spPr>
          <a:xfrm>
            <a:off x="540879" y="2951525"/>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3"/>
              <a:defRPr/>
            </a:pPr>
            <a:r>
              <a:rPr lang="sv-SE" sz="825" dirty="0">
                <a:solidFill>
                  <a:prstClr val="black"/>
                </a:solidFill>
                <a:latin typeface="Arial"/>
              </a:rPr>
              <a:t>…</a:t>
            </a:r>
          </a:p>
        </p:txBody>
      </p:sp>
      <p:sp>
        <p:nvSpPr>
          <p:cNvPr id="37" name="Rectangle 64">
            <a:extLst>
              <a:ext uri="{FF2B5EF4-FFF2-40B4-BE49-F238E27FC236}">
                <a16:creationId xmlns:a16="http://schemas.microsoft.com/office/drawing/2014/main" id="{9AA614F4-E9F2-486F-B103-CBB97FBE220B}"/>
              </a:ext>
            </a:extLst>
          </p:cNvPr>
          <p:cNvSpPr/>
          <p:nvPr/>
        </p:nvSpPr>
        <p:spPr>
          <a:xfrm>
            <a:off x="540879" y="3519285"/>
            <a:ext cx="2632062" cy="554540"/>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4"/>
              <a:defRPr/>
            </a:pPr>
            <a:r>
              <a:rPr lang="sv-SE" sz="825" dirty="0">
                <a:solidFill>
                  <a:prstClr val="black"/>
                </a:solidFill>
                <a:latin typeface="Arial"/>
              </a:rPr>
              <a:t>…</a:t>
            </a:r>
          </a:p>
        </p:txBody>
      </p:sp>
      <p:sp>
        <p:nvSpPr>
          <p:cNvPr id="38" name="Rectangle 65">
            <a:extLst>
              <a:ext uri="{FF2B5EF4-FFF2-40B4-BE49-F238E27FC236}">
                <a16:creationId xmlns:a16="http://schemas.microsoft.com/office/drawing/2014/main" id="{8717E96A-A659-4AAE-8329-B9A58945F231}"/>
              </a:ext>
            </a:extLst>
          </p:cNvPr>
          <p:cNvSpPr/>
          <p:nvPr/>
        </p:nvSpPr>
        <p:spPr>
          <a:xfrm>
            <a:off x="540879" y="4144137"/>
            <a:ext cx="2632062" cy="560024"/>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5"/>
              <a:defRPr/>
            </a:pPr>
            <a:r>
              <a:rPr lang="sv-SE" sz="825" dirty="0">
                <a:solidFill>
                  <a:prstClr val="black"/>
                </a:solidFill>
                <a:latin typeface="Arial"/>
              </a:rPr>
              <a:t>…</a:t>
            </a:r>
          </a:p>
        </p:txBody>
      </p:sp>
      <p:sp>
        <p:nvSpPr>
          <p:cNvPr id="25" name="Rectangle: Rounded Corners 19" descr="Skriv dit problemområde som sedan delas upp i underkategorier: 1a, 1b, 1c etc">
            <a:extLst>
              <a:ext uri="{FF2B5EF4-FFF2-40B4-BE49-F238E27FC236}">
                <a16:creationId xmlns:a16="http://schemas.microsoft.com/office/drawing/2014/main" id="{D5457920-738A-4970-A327-4B3EBC3DCBBD}"/>
              </a:ext>
            </a:extLst>
          </p:cNvPr>
          <p:cNvSpPr/>
          <p:nvPr/>
        </p:nvSpPr>
        <p:spPr>
          <a:xfrm>
            <a:off x="3374512" y="1266231"/>
            <a:ext cx="2632062" cy="479389"/>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defTabSz="685783">
              <a:buFont typeface="+mj-lt"/>
              <a:buAutoNum type="arabicPeriod" startAt="2"/>
              <a:defRPr/>
            </a:pPr>
            <a:r>
              <a:rPr lang="sv-SE" sz="825" b="1" dirty="0">
                <a:solidFill>
                  <a:prstClr val="black"/>
                </a:solidFill>
                <a:latin typeface="Arial"/>
              </a:rPr>
              <a:t>…</a:t>
            </a:r>
          </a:p>
        </p:txBody>
      </p:sp>
      <p:sp>
        <p:nvSpPr>
          <p:cNvPr id="31" name="Rectangle 58">
            <a:extLst>
              <a:ext uri="{FF2B5EF4-FFF2-40B4-BE49-F238E27FC236}">
                <a16:creationId xmlns:a16="http://schemas.microsoft.com/office/drawing/2014/main" id="{4AE7E1BE-5698-49E5-B218-50B70112B6D7}"/>
              </a:ext>
            </a:extLst>
          </p:cNvPr>
          <p:cNvSpPr/>
          <p:nvPr/>
        </p:nvSpPr>
        <p:spPr>
          <a:xfrm>
            <a:off x="3374512" y="1805564"/>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a:defRPr/>
            </a:pPr>
            <a:r>
              <a:rPr lang="sv-SE" sz="825" dirty="0">
                <a:solidFill>
                  <a:prstClr val="black"/>
                </a:solidFill>
                <a:latin typeface="Arial"/>
              </a:rPr>
              <a:t>…</a:t>
            </a:r>
          </a:p>
        </p:txBody>
      </p:sp>
      <p:sp>
        <p:nvSpPr>
          <p:cNvPr id="32" name="Rectangle 59">
            <a:extLst>
              <a:ext uri="{FF2B5EF4-FFF2-40B4-BE49-F238E27FC236}">
                <a16:creationId xmlns:a16="http://schemas.microsoft.com/office/drawing/2014/main" id="{1AD5CA09-94E0-4BE0-AEE5-D91D89EF6CCC}"/>
              </a:ext>
            </a:extLst>
          </p:cNvPr>
          <p:cNvSpPr/>
          <p:nvPr/>
        </p:nvSpPr>
        <p:spPr>
          <a:xfrm>
            <a:off x="3374512" y="2380272"/>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2"/>
              <a:defRPr/>
            </a:pPr>
            <a:r>
              <a:rPr lang="sv-SE" sz="825" dirty="0">
                <a:solidFill>
                  <a:prstClr val="black"/>
                </a:solidFill>
                <a:latin typeface="Arial"/>
              </a:rPr>
              <a:t>…</a:t>
            </a:r>
          </a:p>
        </p:txBody>
      </p:sp>
      <p:sp>
        <p:nvSpPr>
          <p:cNvPr id="33" name="Rectangle 60">
            <a:extLst>
              <a:ext uri="{FF2B5EF4-FFF2-40B4-BE49-F238E27FC236}">
                <a16:creationId xmlns:a16="http://schemas.microsoft.com/office/drawing/2014/main" id="{FB91D2F5-4784-41CE-81F0-189812336EE3}"/>
              </a:ext>
            </a:extLst>
          </p:cNvPr>
          <p:cNvSpPr/>
          <p:nvPr/>
        </p:nvSpPr>
        <p:spPr>
          <a:xfrm>
            <a:off x="3374512" y="2954979"/>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3"/>
              <a:defRPr/>
            </a:pPr>
            <a:r>
              <a:rPr lang="sv-SE" sz="825" dirty="0">
                <a:solidFill>
                  <a:prstClr val="black"/>
                </a:solidFill>
                <a:latin typeface="Arial"/>
              </a:rPr>
              <a:t>…</a:t>
            </a:r>
          </a:p>
        </p:txBody>
      </p:sp>
      <p:sp>
        <p:nvSpPr>
          <p:cNvPr id="39" name="Rectangle 67">
            <a:extLst>
              <a:ext uri="{FF2B5EF4-FFF2-40B4-BE49-F238E27FC236}">
                <a16:creationId xmlns:a16="http://schemas.microsoft.com/office/drawing/2014/main" id="{9F34D6C2-1728-41C8-8AC0-C177AB51493F}"/>
              </a:ext>
            </a:extLst>
          </p:cNvPr>
          <p:cNvSpPr/>
          <p:nvPr/>
        </p:nvSpPr>
        <p:spPr>
          <a:xfrm>
            <a:off x="3374512" y="3523915"/>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4"/>
              <a:defRPr/>
            </a:pPr>
            <a:r>
              <a:rPr lang="sv-SE" sz="825" dirty="0">
                <a:solidFill>
                  <a:prstClr val="black"/>
                </a:solidFill>
                <a:latin typeface="Arial"/>
              </a:rPr>
              <a:t>…</a:t>
            </a:r>
          </a:p>
        </p:txBody>
      </p:sp>
      <p:sp>
        <p:nvSpPr>
          <p:cNvPr id="40" name="Rectangle 68">
            <a:extLst>
              <a:ext uri="{FF2B5EF4-FFF2-40B4-BE49-F238E27FC236}">
                <a16:creationId xmlns:a16="http://schemas.microsoft.com/office/drawing/2014/main" id="{B0875CAB-3AFA-408C-87CC-F12F03C599D8}"/>
              </a:ext>
            </a:extLst>
          </p:cNvPr>
          <p:cNvSpPr/>
          <p:nvPr/>
        </p:nvSpPr>
        <p:spPr>
          <a:xfrm>
            <a:off x="3374512" y="4098624"/>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5"/>
              <a:defRPr/>
            </a:pPr>
            <a:r>
              <a:rPr lang="sv-SE" sz="825" dirty="0">
                <a:solidFill>
                  <a:prstClr val="black"/>
                </a:solidFill>
                <a:latin typeface="Arial"/>
              </a:rPr>
              <a:t>…</a:t>
            </a:r>
          </a:p>
        </p:txBody>
      </p:sp>
      <p:sp>
        <p:nvSpPr>
          <p:cNvPr id="26" name="Rectangle: Rounded Corners 20" descr="Skriv dit problemområde som sedan delas upp i underkategorier: 1a, 1b, 1c etc">
            <a:extLst>
              <a:ext uri="{FF2B5EF4-FFF2-40B4-BE49-F238E27FC236}">
                <a16:creationId xmlns:a16="http://schemas.microsoft.com/office/drawing/2014/main" id="{4E919044-DBA4-445D-9A65-3E5EA3288B22}"/>
              </a:ext>
            </a:extLst>
          </p:cNvPr>
          <p:cNvSpPr/>
          <p:nvPr/>
        </p:nvSpPr>
        <p:spPr>
          <a:xfrm>
            <a:off x="6208145" y="1266231"/>
            <a:ext cx="2632062" cy="479389"/>
          </a:xfrm>
          <a:prstGeom prst="rect">
            <a:avLst/>
          </a:prstGeom>
          <a:gradFill flip="none" rotWithShape="1">
            <a:gsLst>
              <a:gs pos="96250">
                <a:srgbClr val="B5E4FB"/>
              </a:gs>
              <a:gs pos="50000">
                <a:srgbClr val="D7EEFC"/>
              </a:gs>
              <a:gs pos="38000">
                <a:srgbClr val="E1F3FD"/>
              </a:gs>
              <a:gs pos="0">
                <a:srgbClr val="EAF7FE"/>
              </a:gs>
              <a:gs pos="100000">
                <a:srgbClr val="B3E3FA"/>
              </a:gs>
            </a:gsLst>
            <a:lin ang="10800000" scaled="0"/>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defTabSz="685783">
              <a:buFont typeface="+mj-lt"/>
              <a:buAutoNum type="arabicPeriod" startAt="3"/>
              <a:defRPr/>
            </a:pPr>
            <a:r>
              <a:rPr lang="sv-SE" sz="825" b="1" dirty="0">
                <a:solidFill>
                  <a:prstClr val="black"/>
                </a:solidFill>
                <a:latin typeface="Arial"/>
              </a:rPr>
              <a:t>…</a:t>
            </a:r>
          </a:p>
        </p:txBody>
      </p:sp>
      <p:sp>
        <p:nvSpPr>
          <p:cNvPr id="34" name="Rectangle 61">
            <a:extLst>
              <a:ext uri="{FF2B5EF4-FFF2-40B4-BE49-F238E27FC236}">
                <a16:creationId xmlns:a16="http://schemas.microsoft.com/office/drawing/2014/main" id="{730C7A8F-2654-4DBF-AE8D-C1FFADACB5FF}"/>
              </a:ext>
            </a:extLst>
          </p:cNvPr>
          <p:cNvSpPr/>
          <p:nvPr/>
        </p:nvSpPr>
        <p:spPr>
          <a:xfrm>
            <a:off x="6208144" y="1802108"/>
            <a:ext cx="2632062" cy="714670"/>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a:defRPr/>
            </a:pPr>
            <a:r>
              <a:rPr lang="sv-SE" sz="825" dirty="0">
                <a:solidFill>
                  <a:prstClr val="black"/>
                </a:solidFill>
                <a:latin typeface="Arial"/>
              </a:rPr>
              <a:t>…</a:t>
            </a:r>
          </a:p>
        </p:txBody>
      </p:sp>
      <p:sp>
        <p:nvSpPr>
          <p:cNvPr id="35" name="Rectangle 62">
            <a:extLst>
              <a:ext uri="{FF2B5EF4-FFF2-40B4-BE49-F238E27FC236}">
                <a16:creationId xmlns:a16="http://schemas.microsoft.com/office/drawing/2014/main" id="{D2ADDAE4-5A7B-42C4-829E-D9A54179EF02}"/>
              </a:ext>
            </a:extLst>
          </p:cNvPr>
          <p:cNvSpPr/>
          <p:nvPr/>
        </p:nvSpPr>
        <p:spPr>
          <a:xfrm>
            <a:off x="6208144" y="2581932"/>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2"/>
              <a:defRPr/>
            </a:pPr>
            <a:r>
              <a:rPr lang="sv-SE" sz="825" dirty="0">
                <a:solidFill>
                  <a:prstClr val="black"/>
                </a:solidFill>
                <a:latin typeface="Arial"/>
              </a:rPr>
              <a:t>…</a:t>
            </a:r>
          </a:p>
        </p:txBody>
      </p:sp>
      <p:sp>
        <p:nvSpPr>
          <p:cNvPr id="36" name="Rectangle 63">
            <a:extLst>
              <a:ext uri="{FF2B5EF4-FFF2-40B4-BE49-F238E27FC236}">
                <a16:creationId xmlns:a16="http://schemas.microsoft.com/office/drawing/2014/main" id="{AC8B0894-7BEE-46DA-B3F5-CC4D5A696A28}"/>
              </a:ext>
            </a:extLst>
          </p:cNvPr>
          <p:cNvSpPr/>
          <p:nvPr/>
        </p:nvSpPr>
        <p:spPr>
          <a:xfrm>
            <a:off x="6208144" y="3156642"/>
            <a:ext cx="2632062" cy="509557"/>
          </a:xfrm>
          <a:prstGeom prst="rect">
            <a:avLst/>
          </a:prstGeom>
          <a:solidFill>
            <a:srgbClr val="EFF8FF"/>
          </a:solidFill>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171446" indent="-171446" defTabSz="685783">
              <a:buFont typeface="+mj-lt"/>
              <a:buAutoNum type="alphaUcPeriod" startAt="3"/>
              <a:defRPr/>
            </a:pPr>
            <a:r>
              <a:rPr lang="sv-SE" sz="825" dirty="0">
                <a:solidFill>
                  <a:prstClr val="black"/>
                </a:solidFill>
                <a:latin typeface="Arial"/>
              </a:rPr>
              <a:t>…</a:t>
            </a:r>
          </a:p>
        </p:txBody>
      </p:sp>
    </p:spTree>
    <p:extLst>
      <p:ext uri="{BB962C8B-B14F-4D97-AF65-F5344CB8AC3E}">
        <p14:creationId xmlns:p14="http://schemas.microsoft.com/office/powerpoint/2010/main" val="1164788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20.xml><?xml version="1.0" encoding="utf-8"?>
<p:tagLst xmlns:a="http://schemas.openxmlformats.org/drawingml/2006/main" xmlns:r="http://schemas.openxmlformats.org/officeDocument/2006/relationships" xmlns:p="http://schemas.openxmlformats.org/presentationml/2006/main">
  <p:tag name="MM_SLIDE_TYPE" val="6"/>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ags/tag23.xml><?xml version="1.0" encoding="utf-8"?>
<p:tagLst xmlns:a="http://schemas.openxmlformats.org/drawingml/2006/main" xmlns:r="http://schemas.openxmlformats.org/officeDocument/2006/relationships" xmlns:p="http://schemas.openxmlformats.org/presentationml/2006/main">
  <p:tag name="MM_SLIDE_TYPE" val="6"/>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ags/tag26.xml><?xml version="1.0" encoding="utf-8"?>
<p:tagLst xmlns:a="http://schemas.openxmlformats.org/drawingml/2006/main" xmlns:r="http://schemas.openxmlformats.org/officeDocument/2006/relationships" xmlns:p="http://schemas.openxmlformats.org/presentationml/2006/main">
  <p:tag name="MM_SLIDE_TYPE" val="6"/>
</p:tagLst>
</file>

<file path=ppt/tags/tag27.xml><?xml version="1.0" encoding="utf-8"?>
<p:tagLst xmlns:a="http://schemas.openxmlformats.org/drawingml/2006/main" xmlns:r="http://schemas.openxmlformats.org/officeDocument/2006/relationships" xmlns:p="http://schemas.openxmlformats.org/presentationml/2006/main">
  <p:tag name="MM_SLIDE_TYPE" val="6"/>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WhnvnYg9pISOtC72xMeJQ"/>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MM_SLIDE_TYPE" val="6"/>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BgUXrcbTVaqKT2Rd1are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LD4KYW.Qb27LQ1RtVvd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4T0CfePk2DeL4EzvGUD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Asw4oRVLjkeb33J03BQTY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eu4zT6UL9H2VN5NcpU5Tw"/>
</p:tagLst>
</file>

<file path=ppt/theme/theme1.xml><?xml version="1.0" encoding="utf-8"?>
<a:theme xmlns:a="http://schemas.openxmlformats.org/drawingml/2006/main" name="SKL PPT Gul">
  <a:themeElements>
    <a:clrScheme name="SKL 2017">
      <a:dk1>
        <a:srgbClr val="000000"/>
      </a:dk1>
      <a:lt1>
        <a:srgbClr val="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3.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4.xml><?xml version="1.0" encoding="utf-8"?>
<a:theme xmlns:a="http://schemas.openxmlformats.org/drawingml/2006/main" name="3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5.xml><?xml version="1.0" encoding="utf-8"?>
<a:theme xmlns:a="http://schemas.openxmlformats.org/drawingml/2006/main" name="4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6.xml><?xml version="1.0" encoding="utf-8"?>
<a:theme xmlns:a="http://schemas.openxmlformats.org/drawingml/2006/main" name="1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7.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mall" id="{468633D1-67D6-4908-9F28-7722E2184211}" vid="{40D02779-D24F-424C-870E-39BED5281AF9}"/>
    </a:ext>
  </a:extLst>
</a:theme>
</file>

<file path=ppt/theme/theme8.xml><?xml version="1.0" encoding="utf-8"?>
<a:theme xmlns:a="http://schemas.openxmlformats.org/drawingml/2006/main" name="5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13 Metodstöd (SKR-mall)" id="{6D60C8C6-D18F-49CB-A6C9-88E1602A91C2}" vid="{534BDF23-5689-414D-B608-0ABE4B11B313}"/>
    </a:ext>
  </a:extLst>
</a:theme>
</file>

<file path=ppt/theme/theme9.xml><?xml version="1.0" encoding="utf-8"?>
<a:theme xmlns:a="http://schemas.openxmlformats.org/drawingml/2006/main" name="14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mall" id="{4E875C82-7C33-42DD-AB25-F0015F3ABBE3}" vid="{76891D73-4184-4801-A9D8-B3436FF473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7BC8B28017C44F8F26E5EA32CE15E4" ma:contentTypeVersion="12" ma:contentTypeDescription="Create a new document." ma:contentTypeScope="" ma:versionID="006eaf89ebf56b754787b694c4e77e17">
  <xsd:schema xmlns:xsd="http://www.w3.org/2001/XMLSchema" xmlns:xs="http://www.w3.org/2001/XMLSchema" xmlns:p="http://schemas.microsoft.com/office/2006/metadata/properties" xmlns:ns2="9cf85e46-25f8-44e2-93eb-315bb1207d15" xmlns:ns3="07cdc54d-0023-40d5-b10f-0636cc5c2fb5" targetNamespace="http://schemas.microsoft.com/office/2006/metadata/properties" ma:root="true" ma:fieldsID="30cf2750570066b14a392e26329bac0d" ns2:_="" ns3:_="">
    <xsd:import namespace="9cf85e46-25f8-44e2-93eb-315bb1207d15"/>
    <xsd:import namespace="07cdc54d-0023-40d5-b10f-0636cc5c2f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5e46-25f8-44e2-93eb-315bb1207d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dc54d-0023-40d5-b10f-0636cc5c2f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DA95B3-7948-4CA0-A508-2C0BE462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5e46-25f8-44e2-93eb-315bb1207d15"/>
    <ds:schemaRef ds:uri="07cdc54d-0023-40d5-b10f-0636cc5c2f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865A65-2635-4BAC-A83D-852F31153C2E}">
  <ds:schemaRefs>
    <ds:schemaRef ds:uri="http://schemas.microsoft.com/sharepoint/v3/contenttype/forms"/>
  </ds:schemaRefs>
</ds:datastoreItem>
</file>

<file path=customXml/itemProps3.xml><?xml version="1.0" encoding="utf-8"?>
<ds:datastoreItem xmlns:ds="http://schemas.openxmlformats.org/officeDocument/2006/customXml" ds:itemID="{3FCE34CC-03E6-4F07-B26E-2D1C7B38C1BA}">
  <ds:schemaRefs>
    <ds:schemaRef ds:uri="http://schemas.openxmlformats.org/package/2006/metadata/core-properties"/>
    <ds:schemaRef ds:uri="http://purl.org/dc/terms/"/>
    <ds:schemaRef ds:uri="http://schemas.microsoft.com/office/infopath/2007/PartnerControls"/>
    <ds:schemaRef ds:uri="9cf85e46-25f8-44e2-93eb-315bb1207d15"/>
    <ds:schemaRef ds:uri="http://schemas.microsoft.com/office/2006/documentManagement/types"/>
    <ds:schemaRef ds:uri="http://schemas.microsoft.com/office/2006/metadata/properties"/>
    <ds:schemaRef ds:uri="http://purl.org/dc/elements/1.1/"/>
    <ds:schemaRef ds:uri="07cdc54d-0023-40d5-b10f-0636cc5c2fb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1607</TotalTime>
  <Words>1154</Words>
  <Application>Microsoft Office PowerPoint</Application>
  <PresentationFormat>Bildspel på skärmen (16:9)</PresentationFormat>
  <Paragraphs>225</Paragraphs>
  <Slides>17</Slides>
  <Notes>6</Notes>
  <HiddenSlides>0</HiddenSlides>
  <MMClips>0</MMClips>
  <ScaleCrop>false</ScaleCrop>
  <HeadingPairs>
    <vt:vector size="8" baseType="variant">
      <vt:variant>
        <vt:lpstr>Använt teckensnitt</vt:lpstr>
      </vt:variant>
      <vt:variant>
        <vt:i4>5</vt:i4>
      </vt:variant>
      <vt:variant>
        <vt:lpstr>Tema</vt:lpstr>
      </vt:variant>
      <vt:variant>
        <vt:i4>9</vt:i4>
      </vt:variant>
      <vt:variant>
        <vt:lpstr>Serverprogram för OLE-inbäddning</vt:lpstr>
      </vt:variant>
      <vt:variant>
        <vt:i4>1</vt:i4>
      </vt:variant>
      <vt:variant>
        <vt:lpstr>Bildrubriker</vt:lpstr>
      </vt:variant>
      <vt:variant>
        <vt:i4>17</vt:i4>
      </vt:variant>
    </vt:vector>
  </HeadingPairs>
  <TitlesOfParts>
    <vt:vector size="32" baseType="lpstr">
      <vt:lpstr>Arial</vt:lpstr>
      <vt:lpstr>Calibri</vt:lpstr>
      <vt:lpstr>Noto Sans Symbols</vt:lpstr>
      <vt:lpstr>Symbol</vt:lpstr>
      <vt:lpstr>Wingdings</vt:lpstr>
      <vt:lpstr>SKL PPT Gul</vt:lpstr>
      <vt:lpstr>1_SKL PPT Gul</vt:lpstr>
      <vt:lpstr>2_SKL PPT Gul</vt:lpstr>
      <vt:lpstr>3_SKL PPT Gul</vt:lpstr>
      <vt:lpstr>4_SKL PPT Gul</vt:lpstr>
      <vt:lpstr>12_SKL PPT Gul</vt:lpstr>
      <vt:lpstr>1_Inledningsbilder</vt:lpstr>
      <vt:lpstr>5_SKL PPT Gul</vt:lpstr>
      <vt:lpstr>14_SKL PPT Gul</vt:lpstr>
      <vt:lpstr>think-cell Slide</vt:lpstr>
      <vt:lpstr>Delarena: [Infoga namn]  Verkstad 3: Utforma arbetsplan och handslag  [Infoga datum]  </vt:lpstr>
      <vt:lpstr>Välkomna – överblick över delarenans organisationer/personer</vt:lpstr>
      <vt:lpstr>Agenda</vt:lpstr>
      <vt:lpstr>Agenda. </vt:lpstr>
      <vt:lpstr>Verkstad 3: Utforma arbetsplan och handslag</vt:lpstr>
      <vt:lpstr>Syfte och mål för dagens möte</vt:lpstr>
      <vt:lpstr>Agenda..</vt:lpstr>
      <vt:lpstr>[Infoga delarenans namn]– vårt ”varför”, vårt engagemang och vårt bidrag</vt:lpstr>
      <vt:lpstr>Summering av verkstad 1: problemformulering för delarena [Infoga namn]</vt:lpstr>
      <vt:lpstr>Summering av verkstad 2: Målbild och hypoteser för delarena [Infoga namn]</vt:lpstr>
      <vt:lpstr>Första hypotes (vid möte 2) som leder till bearbetat förslag till möte 3/avstämning</vt:lpstr>
      <vt:lpstr>Agenda, </vt:lpstr>
      <vt:lpstr>Vad vill vi arbeta vidare med?</vt:lpstr>
      <vt:lpstr>Verkstad i grupper</vt:lpstr>
      <vt:lpstr>Agenda -</vt:lpstr>
      <vt:lpstr>Inför nästa möte</vt:lpstr>
      <vt:lpstr>Stort tack för din medverkan!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Mötesmaterial - Verkstad 3</dc:title>
  <dc:creator>Anna Lindh</dc:creator>
  <cp:lastModifiedBy>Anni Lindblad</cp:lastModifiedBy>
  <cp:revision>23</cp:revision>
  <dcterms:modified xsi:type="dcterms:W3CDTF">2020-12-14T08:57:15Z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0x010100817BC8B28017C44F8F26E5EA32CE15E4</vt:lpwstr>
  </property>
</Properties>
</file>